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1"/>
  </p:sldMasterIdLst>
  <p:notesMasterIdLst>
    <p:notesMasterId r:id="rId35"/>
  </p:notesMasterIdLst>
  <p:handoutMasterIdLst>
    <p:handoutMasterId r:id="rId36"/>
  </p:handoutMasterIdLst>
  <p:sldIdLst>
    <p:sldId id="379" r:id="rId2"/>
    <p:sldId id="274" r:id="rId3"/>
    <p:sldId id="380" r:id="rId4"/>
    <p:sldId id="377" r:id="rId5"/>
    <p:sldId id="357" r:id="rId6"/>
    <p:sldId id="359" r:id="rId7"/>
    <p:sldId id="358" r:id="rId8"/>
    <p:sldId id="372" r:id="rId9"/>
    <p:sldId id="381" r:id="rId10"/>
    <p:sldId id="382" r:id="rId11"/>
    <p:sldId id="383" r:id="rId12"/>
    <p:sldId id="384" r:id="rId13"/>
    <p:sldId id="365" r:id="rId14"/>
    <p:sldId id="366" r:id="rId15"/>
    <p:sldId id="367" r:id="rId16"/>
    <p:sldId id="362" r:id="rId17"/>
    <p:sldId id="363" r:id="rId18"/>
    <p:sldId id="364" r:id="rId19"/>
    <p:sldId id="368" r:id="rId20"/>
    <p:sldId id="369" r:id="rId21"/>
    <p:sldId id="370" r:id="rId22"/>
    <p:sldId id="371" r:id="rId23"/>
    <p:sldId id="2147480390" r:id="rId24"/>
    <p:sldId id="318" r:id="rId25"/>
    <p:sldId id="378" r:id="rId26"/>
    <p:sldId id="287" r:id="rId27"/>
    <p:sldId id="355" r:id="rId28"/>
    <p:sldId id="1478" r:id="rId29"/>
    <p:sldId id="327" r:id="rId30"/>
    <p:sldId id="1479" r:id="rId31"/>
    <p:sldId id="352" r:id="rId32"/>
    <p:sldId id="1480" r:id="rId33"/>
    <p:sldId id="148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ERNAL INSTRUCTIONS]" id="{5FE8B2C4-278B-4F33-A7FB-C9B801D0D6A9}">
          <p14:sldIdLst>
            <p14:sldId id="379"/>
          </p14:sldIdLst>
        </p14:section>
        <p14:section name="Intro" id="{61B35FF9-2CE0-4FD9-9B86-342409DEF2B5}">
          <p14:sldIdLst>
            <p14:sldId id="274"/>
            <p14:sldId id="380"/>
            <p14:sldId id="377"/>
            <p14:sldId id="357"/>
            <p14:sldId id="359"/>
            <p14:sldId id="358"/>
            <p14:sldId id="372"/>
            <p14:sldId id="381"/>
            <p14:sldId id="382"/>
            <p14:sldId id="383"/>
            <p14:sldId id="384"/>
            <p14:sldId id="365"/>
            <p14:sldId id="366"/>
            <p14:sldId id="367"/>
            <p14:sldId id="362"/>
            <p14:sldId id="363"/>
            <p14:sldId id="364"/>
            <p14:sldId id="368"/>
            <p14:sldId id="369"/>
            <p14:sldId id="370"/>
            <p14:sldId id="371"/>
            <p14:sldId id="2147480390"/>
            <p14:sldId id="318"/>
            <p14:sldId id="378"/>
            <p14:sldId id="287"/>
          </p14:sldIdLst>
        </p14:section>
        <p14:section name="Appendix" id="{7AA6C25C-B28E-4349-BDD8-5A7FF43E072F}">
          <p14:sldIdLst>
            <p14:sldId id="355"/>
            <p14:sldId id="1478"/>
            <p14:sldId id="327"/>
            <p14:sldId id="1479"/>
            <p14:sldId id="352"/>
            <p14:sldId id="1480"/>
            <p14:sldId id="14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CAFA19-E483-CBEA-3BA9-456D3176C974}" name="Angela Rogers" initials="AR" userId="S::arogers@compassmsp.com::fc810e90-18b6-472d-8d4c-44963c22a48e" providerId="AD"/>
  <p188:author id="{643BF71D-1339-DED5-9993-546FFAB22AB8}" name="Melody Simpson" initials="MS" userId="S::msimpson@compassmsp.com::04a25e33-95ea-482e-bfe1-57ad2107a228" providerId="AD"/>
  <p188:author id="{74D2CB26-0107-A95C-D696-4DA3FC1C9347}" name="Kayla Cowling" initials="" userId="S::kcowling@compassmsp.com::68579786-2311-4eba-ac09-90a2cedc509b" providerId="AD"/>
  <p188:author id="{97DC952C-8FAB-BB59-6591-FBF7B9ECC7BC}" name="Roxi Ozolins" initials="" userId="S::rozolins@COMPASSMSP.com::d6f42070-79c0-47f9-8076-56be618a8b04" providerId="AD"/>
  <p188:author id="{1BF2BF43-B287-4085-CB59-32A347CBF5C6}" name="Nadia Kouri" initials="NK" userId="S::nkouri@compassmsp.com::51e759e0-1a9e-4d20-b073-3efc01c803d7" providerId="AD"/>
  <p188:author id="{24ABB749-DC56-9AF1-7C29-7D45F533259B}" name="Ryan Benson" initials="RB" userId="S::rbenson@compassmsp.com::0312c4a8-d7b7-4418-a503-049384775e63" providerId="AD"/>
  <p188:author id="{FBFC7799-0AFD-69A4-5FA2-D626C3EB4B8C}" name="Roxi Ozolins" initials="RO" userId="S::rozolins@compassmsp.com::d6f42070-79c0-47f9-8076-56be618a8b04" providerId="AD"/>
  <p188:author id="{2E6307B8-A6B6-DA1F-B1C8-9BD3AD994758}" name="Tracey Boateng" initials="TB" userId="S::tboateng@compassmsp.com::abf498e1-1663-414e-a10b-1758ea00b57b" providerId="AD"/>
  <p188:author id="{DF7805FA-24EA-4461-6112-35E80CA7521C}" name="Alec Mikolas" initials="AM" userId="S::amikolas@compassmsp.com::ee7f2332-876e-4b72-9618-09a94c65a30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64FF"/>
    <a:srgbClr val="BDED33"/>
    <a:srgbClr val="103EFF"/>
    <a:srgbClr val="050D4F"/>
    <a:srgbClr val="000000"/>
    <a:srgbClr val="F25824"/>
    <a:srgbClr val="11122C"/>
    <a:srgbClr val="C8C4BC"/>
    <a:srgbClr val="26201D"/>
    <a:srgbClr val="D484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4C2C7D-AEA1-4437-B56A-120617EEFBB5}" v="50" dt="2026-07-10T19:55:56.3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5" d="100"/>
          <a:sy n="145" d="100"/>
        </p:scale>
        <p:origin x="138" y="24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a Rogers" userId="fc810e90-18b6-472d-8d4c-44963c22a48e" providerId="ADAL" clId="{6C85E1A4-2DC2-42CC-BF91-4B72EC2DEA9F}"/>
    <pc:docChg chg="undo custSel addSld delSld modSld sldOrd addSection modSection">
      <pc:chgData name="Angela Rogers" userId="fc810e90-18b6-472d-8d4c-44963c22a48e" providerId="ADAL" clId="{6C85E1A4-2DC2-42CC-BF91-4B72EC2DEA9F}" dt="2026-07-10T19:56:14.946" v="1500" actId="20577"/>
      <pc:docMkLst>
        <pc:docMk/>
      </pc:docMkLst>
      <pc:sldChg chg="del">
        <pc:chgData name="Angela Rogers" userId="fc810e90-18b6-472d-8d4c-44963c22a48e" providerId="ADAL" clId="{6C85E1A4-2DC2-42CC-BF91-4B72EC2DEA9F}" dt="2026-07-10T18:54:41.463" v="652" actId="47"/>
        <pc:sldMkLst>
          <pc:docMk/>
          <pc:sldMk cId="393075083" sldId="261"/>
        </pc:sldMkLst>
      </pc:sldChg>
      <pc:sldChg chg="modSp mod modTransition">
        <pc:chgData name="Angela Rogers" userId="fc810e90-18b6-472d-8d4c-44963c22a48e" providerId="ADAL" clId="{6C85E1A4-2DC2-42CC-BF91-4B72EC2DEA9F}" dt="2026-07-10T19:55:56.300" v="1485"/>
        <pc:sldMkLst>
          <pc:docMk/>
          <pc:sldMk cId="0" sldId="274"/>
        </pc:sldMkLst>
        <pc:spChg chg="mod">
          <ac:chgData name="Angela Rogers" userId="fc810e90-18b6-472d-8d4c-44963c22a48e" providerId="ADAL" clId="{6C85E1A4-2DC2-42CC-BF91-4B72EC2DEA9F}" dt="2026-07-10T17:45:21.535" v="2" actId="14100"/>
          <ac:spMkLst>
            <pc:docMk/>
            <pc:sldMk cId="0" sldId="274"/>
            <ac:spMk id="2" creationId="{21A4A730-4B00-9521-EA2B-9A24AD9C4378}"/>
          </ac:spMkLst>
        </pc:spChg>
      </pc:sldChg>
      <pc:sldChg chg="modTransition modAnim">
        <pc:chgData name="Angela Rogers" userId="fc810e90-18b6-472d-8d4c-44963c22a48e" providerId="ADAL" clId="{6C85E1A4-2DC2-42CC-BF91-4B72EC2DEA9F}" dt="2026-07-10T19:55:56.300" v="1485"/>
        <pc:sldMkLst>
          <pc:docMk/>
          <pc:sldMk cId="460071817" sldId="287"/>
        </pc:sldMkLst>
      </pc:sldChg>
      <pc:sldChg chg="delSp modSp del mod">
        <pc:chgData name="Angela Rogers" userId="fc810e90-18b6-472d-8d4c-44963c22a48e" providerId="ADAL" clId="{6C85E1A4-2DC2-42CC-BF91-4B72EC2DEA9F}" dt="2026-07-10T18:05:29.213" v="54" actId="47"/>
        <pc:sldMkLst>
          <pc:docMk/>
          <pc:sldMk cId="1816538928" sldId="317"/>
        </pc:sldMkLst>
        <pc:spChg chg="mod">
          <ac:chgData name="Angela Rogers" userId="fc810e90-18b6-472d-8d4c-44963c22a48e" providerId="ADAL" clId="{6C85E1A4-2DC2-42CC-BF91-4B72EC2DEA9F}" dt="2026-07-10T18:05:27.123" v="53" actId="6549"/>
          <ac:spMkLst>
            <pc:docMk/>
            <pc:sldMk cId="1816538928" sldId="317"/>
            <ac:spMk id="2" creationId="{969EB938-294A-CE2A-D0A7-33BC6790E57C}"/>
          </ac:spMkLst>
        </pc:spChg>
        <pc:spChg chg="del mod">
          <ac:chgData name="Angela Rogers" userId="fc810e90-18b6-472d-8d4c-44963c22a48e" providerId="ADAL" clId="{6C85E1A4-2DC2-42CC-BF91-4B72EC2DEA9F}" dt="2026-07-10T18:03:35.155" v="15" actId="478"/>
          <ac:spMkLst>
            <pc:docMk/>
            <pc:sldMk cId="1816538928" sldId="317"/>
            <ac:spMk id="7" creationId="{CD1E62A4-3385-462E-53B5-0FED5364117A}"/>
          </ac:spMkLst>
        </pc:spChg>
      </pc:sldChg>
      <pc:sldChg chg="addSp delSp modSp add mod modTransition addAnim delAnim modAnim">
        <pc:chgData name="Angela Rogers" userId="fc810e90-18b6-472d-8d4c-44963c22a48e" providerId="ADAL" clId="{6C85E1A4-2DC2-42CC-BF91-4B72EC2DEA9F}" dt="2026-07-10T19:55:56.300" v="1485"/>
        <pc:sldMkLst>
          <pc:docMk/>
          <pc:sldMk cId="690798344" sldId="318"/>
        </pc:sldMkLst>
        <pc:spChg chg="mod ord">
          <ac:chgData name="Angela Rogers" userId="fc810e90-18b6-472d-8d4c-44963c22a48e" providerId="ADAL" clId="{6C85E1A4-2DC2-42CC-BF91-4B72EC2DEA9F}" dt="2026-07-10T19:12:34.904" v="898" actId="14100"/>
          <ac:spMkLst>
            <pc:docMk/>
            <pc:sldMk cId="690798344" sldId="318"/>
            <ac:spMk id="2" creationId="{9BCC3581-43EF-7197-AF59-206581B4985A}"/>
          </ac:spMkLst>
        </pc:spChg>
        <pc:spChg chg="mod">
          <ac:chgData name="Angela Rogers" userId="fc810e90-18b6-472d-8d4c-44963c22a48e" providerId="ADAL" clId="{6C85E1A4-2DC2-42CC-BF91-4B72EC2DEA9F}" dt="2026-07-10T19:12:27.921" v="896" actId="14100"/>
          <ac:spMkLst>
            <pc:docMk/>
            <pc:sldMk cId="690798344" sldId="318"/>
            <ac:spMk id="5" creationId="{4D4DAF6B-69B4-F756-0260-84255357F760}"/>
          </ac:spMkLst>
        </pc:spChg>
        <pc:spChg chg="mod">
          <ac:chgData name="Angela Rogers" userId="fc810e90-18b6-472d-8d4c-44963c22a48e" providerId="ADAL" clId="{6C85E1A4-2DC2-42CC-BF91-4B72EC2DEA9F}" dt="2026-07-10T19:12:27.921" v="896" actId="14100"/>
          <ac:spMkLst>
            <pc:docMk/>
            <pc:sldMk cId="690798344" sldId="318"/>
            <ac:spMk id="9" creationId="{5A1B1629-F52E-E0A1-00CF-56C7C62F1051}"/>
          </ac:spMkLst>
        </pc:spChg>
        <pc:spChg chg="add">
          <ac:chgData name="Angela Rogers" userId="fc810e90-18b6-472d-8d4c-44963c22a48e" providerId="ADAL" clId="{6C85E1A4-2DC2-42CC-BF91-4B72EC2DEA9F}" dt="2026-07-10T18:55:56.916" v="661" actId="22"/>
          <ac:spMkLst>
            <pc:docMk/>
            <pc:sldMk cId="690798344" sldId="318"/>
            <ac:spMk id="13" creationId="{CC936D28-928B-56D2-60EE-936D626D1C59}"/>
          </ac:spMkLst>
        </pc:spChg>
        <pc:spChg chg="mod">
          <ac:chgData name="Angela Rogers" userId="fc810e90-18b6-472d-8d4c-44963c22a48e" providerId="ADAL" clId="{6C85E1A4-2DC2-42CC-BF91-4B72EC2DEA9F}" dt="2026-07-10T19:12:27.921" v="896" actId="14100"/>
          <ac:spMkLst>
            <pc:docMk/>
            <pc:sldMk cId="690798344" sldId="318"/>
            <ac:spMk id="15" creationId="{63337E3A-9C10-245E-5053-F6587C45BFB1}"/>
          </ac:spMkLst>
        </pc:spChg>
        <pc:spChg chg="mod">
          <ac:chgData name="Angela Rogers" userId="fc810e90-18b6-472d-8d4c-44963c22a48e" providerId="ADAL" clId="{6C85E1A4-2DC2-42CC-BF91-4B72EC2DEA9F}" dt="2026-07-10T19:12:27.921" v="896" actId="14100"/>
          <ac:spMkLst>
            <pc:docMk/>
            <pc:sldMk cId="690798344" sldId="318"/>
            <ac:spMk id="18" creationId="{FA90D90A-8EE8-F5F5-E678-92B4A3E258C4}"/>
          </ac:spMkLst>
        </pc:spChg>
        <pc:spChg chg="add mod">
          <ac:chgData name="Angela Rogers" userId="fc810e90-18b6-472d-8d4c-44963c22a48e" providerId="ADAL" clId="{6C85E1A4-2DC2-42CC-BF91-4B72EC2DEA9F}" dt="2026-07-10T19:12:13.608" v="894" actId="14100"/>
          <ac:spMkLst>
            <pc:docMk/>
            <pc:sldMk cId="690798344" sldId="318"/>
            <ac:spMk id="21" creationId="{6B58077E-50E5-7305-3A1E-18D964C05A3D}"/>
          </ac:spMkLst>
        </pc:spChg>
        <pc:spChg chg="mod ord">
          <ac:chgData name="Angela Rogers" userId="fc810e90-18b6-472d-8d4c-44963c22a48e" providerId="ADAL" clId="{6C85E1A4-2DC2-42CC-BF91-4B72EC2DEA9F}" dt="2026-07-10T18:54:36.495" v="651" actId="167"/>
          <ac:spMkLst>
            <pc:docMk/>
            <pc:sldMk cId="690798344" sldId="318"/>
            <ac:spMk id="22" creationId="{B10A5FB7-EC2F-3312-9743-05ED80198AF0}"/>
          </ac:spMkLst>
        </pc:spChg>
        <pc:picChg chg="add del mod">
          <ac:chgData name="Angela Rogers" userId="fc810e90-18b6-472d-8d4c-44963c22a48e" providerId="ADAL" clId="{6C85E1A4-2DC2-42CC-BF91-4B72EC2DEA9F}" dt="2026-07-10T18:53:29.792" v="636" actId="22"/>
          <ac:picMkLst>
            <pc:docMk/>
            <pc:sldMk cId="690798344" sldId="318"/>
            <ac:picMk id="3" creationId="{57C881A7-F788-0FDC-B1B5-A8FD801E8307}"/>
          </ac:picMkLst>
        </pc:picChg>
        <pc:picChg chg="add del">
          <ac:chgData name="Angela Rogers" userId="fc810e90-18b6-472d-8d4c-44963c22a48e" providerId="ADAL" clId="{6C85E1A4-2DC2-42CC-BF91-4B72EC2DEA9F}" dt="2026-07-10T18:54:12.426" v="645" actId="478"/>
          <ac:picMkLst>
            <pc:docMk/>
            <pc:sldMk cId="690798344" sldId="318"/>
            <ac:picMk id="7" creationId="{BCBCAB93-F4DA-2D95-EA9B-E199F93A1F69}"/>
          </ac:picMkLst>
        </pc:picChg>
        <pc:picChg chg="add mod ord">
          <ac:chgData name="Angela Rogers" userId="fc810e90-18b6-472d-8d4c-44963c22a48e" providerId="ADAL" clId="{6C85E1A4-2DC2-42CC-BF91-4B72EC2DEA9F}" dt="2026-07-10T19:12:39.121" v="916" actId="1035"/>
          <ac:picMkLst>
            <pc:docMk/>
            <pc:sldMk cId="690798344" sldId="318"/>
            <ac:picMk id="11" creationId="{A2543B5F-E8EA-7915-9DB2-55DD2331196A}"/>
          </ac:picMkLst>
        </pc:picChg>
      </pc:sldChg>
      <pc:sldChg chg="modSp mod modTransition">
        <pc:chgData name="Angela Rogers" userId="fc810e90-18b6-472d-8d4c-44963c22a48e" providerId="ADAL" clId="{6C85E1A4-2DC2-42CC-BF91-4B72EC2DEA9F}" dt="2026-07-10T19:55:56.300" v="1485"/>
        <pc:sldMkLst>
          <pc:docMk/>
          <pc:sldMk cId="2610734797" sldId="327"/>
        </pc:sldMkLst>
        <pc:spChg chg="mod">
          <ac:chgData name="Angela Rogers" userId="fc810e90-18b6-472d-8d4c-44963c22a48e" providerId="ADAL" clId="{6C85E1A4-2DC2-42CC-BF91-4B72EC2DEA9F}" dt="2026-07-10T19:20:41.072" v="991" actId="1076"/>
          <ac:spMkLst>
            <pc:docMk/>
            <pc:sldMk cId="2610734797" sldId="327"/>
            <ac:spMk id="8" creationId="{0201B22E-0512-A1E9-3D61-B6425559BD54}"/>
          </ac:spMkLst>
        </pc:spChg>
        <pc:spChg chg="mod">
          <ac:chgData name="Angela Rogers" userId="fc810e90-18b6-472d-8d4c-44963c22a48e" providerId="ADAL" clId="{6C85E1A4-2DC2-42CC-BF91-4B72EC2DEA9F}" dt="2026-07-10T19:20:41.072" v="991" actId="1076"/>
          <ac:spMkLst>
            <pc:docMk/>
            <pc:sldMk cId="2610734797" sldId="327"/>
            <ac:spMk id="10" creationId="{002E7FA7-D243-941E-959D-AC8FA4293D0C}"/>
          </ac:spMkLst>
        </pc:spChg>
        <pc:spChg chg="mod">
          <ac:chgData name="Angela Rogers" userId="fc810e90-18b6-472d-8d4c-44963c22a48e" providerId="ADAL" clId="{6C85E1A4-2DC2-42CC-BF91-4B72EC2DEA9F}" dt="2026-07-10T19:20:38.075" v="990" actId="14100"/>
          <ac:spMkLst>
            <pc:docMk/>
            <pc:sldMk cId="2610734797" sldId="327"/>
            <ac:spMk id="15" creationId="{0C501DF0-2322-01E8-F31D-BC83B02D185D}"/>
          </ac:spMkLst>
        </pc:spChg>
        <pc:graphicFrameChg chg="modGraphic">
          <ac:chgData name="Angela Rogers" userId="fc810e90-18b6-472d-8d4c-44963c22a48e" providerId="ADAL" clId="{6C85E1A4-2DC2-42CC-BF91-4B72EC2DEA9F}" dt="2026-07-10T19:29:18.664" v="1060" actId="207"/>
          <ac:graphicFrameMkLst>
            <pc:docMk/>
            <pc:sldMk cId="2610734797" sldId="327"/>
            <ac:graphicFrameMk id="13" creationId="{C9B9FCB0-FA10-E8A6-9B4F-138F26416BC9}"/>
          </ac:graphicFrameMkLst>
        </pc:graphicFrameChg>
      </pc:sldChg>
      <pc:sldChg chg="addSp delSp modSp del mod chgLayout">
        <pc:chgData name="Angela Rogers" userId="fc810e90-18b6-472d-8d4c-44963c22a48e" providerId="ADAL" clId="{6C85E1A4-2DC2-42CC-BF91-4B72EC2DEA9F}" dt="2026-07-10T19:31:42.479" v="1091" actId="47"/>
        <pc:sldMkLst>
          <pc:docMk/>
          <pc:sldMk cId="2428325961" sldId="350"/>
        </pc:sldMkLst>
        <pc:spChg chg="mod ord">
          <ac:chgData name="Angela Rogers" userId="fc810e90-18b6-472d-8d4c-44963c22a48e" providerId="ADAL" clId="{6C85E1A4-2DC2-42CC-BF91-4B72EC2DEA9F}" dt="2026-07-10T19:27:04.689" v="1039" actId="700"/>
          <ac:spMkLst>
            <pc:docMk/>
            <pc:sldMk cId="2428325961" sldId="350"/>
            <ac:spMk id="2" creationId="{5BF51FB8-6A77-93BE-BF15-C072BA6C9E55}"/>
          </ac:spMkLst>
        </pc:spChg>
        <pc:spChg chg="mod ord">
          <ac:chgData name="Angela Rogers" userId="fc810e90-18b6-472d-8d4c-44963c22a48e" providerId="ADAL" clId="{6C85E1A4-2DC2-42CC-BF91-4B72EC2DEA9F}" dt="2026-07-10T19:27:19.519" v="1042" actId="1076"/>
          <ac:spMkLst>
            <pc:docMk/>
            <pc:sldMk cId="2428325961" sldId="350"/>
            <ac:spMk id="3" creationId="{8FDA9457-F4CC-CDB3-3D92-09BCE995C1B5}"/>
          </ac:spMkLst>
        </pc:spChg>
        <pc:graphicFrameChg chg="del">
          <ac:chgData name="Angela Rogers" userId="fc810e90-18b6-472d-8d4c-44963c22a48e" providerId="ADAL" clId="{6C85E1A4-2DC2-42CC-BF91-4B72EC2DEA9F}" dt="2026-07-10T19:27:42.223" v="1045" actId="21"/>
          <ac:graphicFrameMkLst>
            <pc:docMk/>
            <pc:sldMk cId="2428325961" sldId="350"/>
            <ac:graphicFrameMk id="5" creationId="{28A017FA-71F3-C891-AF14-216E793071BF}"/>
          </ac:graphicFrameMkLst>
        </pc:graphicFrameChg>
        <pc:graphicFrameChg chg="add mod ord modGraphic">
          <ac:chgData name="Angela Rogers" userId="fc810e90-18b6-472d-8d4c-44963c22a48e" providerId="ADAL" clId="{6C85E1A4-2DC2-42CC-BF91-4B72EC2DEA9F}" dt="2026-07-10T19:29:31.042" v="1061" actId="2165"/>
          <ac:graphicFrameMkLst>
            <pc:docMk/>
            <pc:sldMk cId="2428325961" sldId="350"/>
            <ac:graphicFrameMk id="7" creationId="{0CC50818-97E6-2F64-1054-71A185290EC0}"/>
          </ac:graphicFrameMkLst>
        </pc:graphicFrameChg>
      </pc:sldChg>
      <pc:sldChg chg="modSp del mod chgLayout">
        <pc:chgData name="Angela Rogers" userId="fc810e90-18b6-472d-8d4c-44963c22a48e" providerId="ADAL" clId="{6C85E1A4-2DC2-42CC-BF91-4B72EC2DEA9F}" dt="2026-07-10T19:43:09.008" v="1377" actId="47"/>
        <pc:sldMkLst>
          <pc:docMk/>
          <pc:sldMk cId="3889842814" sldId="351"/>
        </pc:sldMkLst>
        <pc:spChg chg="mod ord">
          <ac:chgData name="Angela Rogers" userId="fc810e90-18b6-472d-8d4c-44963c22a48e" providerId="ADAL" clId="{6C85E1A4-2DC2-42CC-BF91-4B72EC2DEA9F}" dt="2026-07-10T19:27:04.689" v="1039" actId="700"/>
          <ac:spMkLst>
            <pc:docMk/>
            <pc:sldMk cId="3889842814" sldId="351"/>
            <ac:spMk id="2" creationId="{F39F4AF6-F842-16B2-BAE9-A386B3605FC8}"/>
          </ac:spMkLst>
        </pc:spChg>
        <pc:spChg chg="mod ord">
          <ac:chgData name="Angela Rogers" userId="fc810e90-18b6-472d-8d4c-44963c22a48e" providerId="ADAL" clId="{6C85E1A4-2DC2-42CC-BF91-4B72EC2DEA9F}" dt="2026-07-10T19:27:04.689" v="1039" actId="700"/>
          <ac:spMkLst>
            <pc:docMk/>
            <pc:sldMk cId="3889842814" sldId="351"/>
            <ac:spMk id="3" creationId="{43B669EB-12DC-B221-F312-23AC3492ED51}"/>
          </ac:spMkLst>
        </pc:spChg>
      </pc:sldChg>
      <pc:sldChg chg="addSp delSp modSp mod modTransition modClrScheme chgLayout">
        <pc:chgData name="Angela Rogers" userId="fc810e90-18b6-472d-8d4c-44963c22a48e" providerId="ADAL" clId="{6C85E1A4-2DC2-42CC-BF91-4B72EC2DEA9F}" dt="2026-07-10T19:55:56.300" v="1485"/>
        <pc:sldMkLst>
          <pc:docMk/>
          <pc:sldMk cId="1762663077" sldId="352"/>
        </pc:sldMkLst>
        <pc:spChg chg="mod ord">
          <ac:chgData name="Angela Rogers" userId="fc810e90-18b6-472d-8d4c-44963c22a48e" providerId="ADAL" clId="{6C85E1A4-2DC2-42CC-BF91-4B72EC2DEA9F}" dt="2026-07-10T19:35:34.558" v="1213" actId="700"/>
          <ac:spMkLst>
            <pc:docMk/>
            <pc:sldMk cId="1762663077" sldId="352"/>
            <ac:spMk id="2" creationId="{18EED8DE-9A6F-C813-7AA3-C734FC7709CB}"/>
          </ac:spMkLst>
        </pc:spChg>
        <pc:spChg chg="add del mod ord">
          <ac:chgData name="Angela Rogers" userId="fc810e90-18b6-472d-8d4c-44963c22a48e" providerId="ADAL" clId="{6C85E1A4-2DC2-42CC-BF91-4B72EC2DEA9F}" dt="2026-07-10T19:37:45.267" v="1254" actId="14100"/>
          <ac:spMkLst>
            <pc:docMk/>
            <pc:sldMk cId="1762663077" sldId="352"/>
            <ac:spMk id="3" creationId="{FA1FF8D6-5DC9-7318-B2B1-0C460AC0A82C}"/>
          </ac:spMkLst>
        </pc:spChg>
        <pc:spChg chg="del">
          <ac:chgData name="Angela Rogers" userId="fc810e90-18b6-472d-8d4c-44963c22a48e" providerId="ADAL" clId="{6C85E1A4-2DC2-42CC-BF91-4B72EC2DEA9F}" dt="2026-07-10T19:34:00.644" v="1153" actId="478"/>
          <ac:spMkLst>
            <pc:docMk/>
            <pc:sldMk cId="1762663077" sldId="352"/>
            <ac:spMk id="4" creationId="{5C56831D-65A8-09A5-68E0-8EC100086791}"/>
          </ac:spMkLst>
        </pc:spChg>
        <pc:spChg chg="add mod">
          <ac:chgData name="Angela Rogers" userId="fc810e90-18b6-472d-8d4c-44963c22a48e" providerId="ADAL" clId="{6C85E1A4-2DC2-42CC-BF91-4B72EC2DEA9F}" dt="2026-07-10T19:37:51.004" v="1255" actId="1076"/>
          <ac:spMkLst>
            <pc:docMk/>
            <pc:sldMk cId="1762663077" sldId="352"/>
            <ac:spMk id="6" creationId="{2C253874-185E-5CC8-9FF6-92DAA04CE731}"/>
          </ac:spMkLst>
        </pc:spChg>
        <pc:spChg chg="add mod ord">
          <ac:chgData name="Angela Rogers" userId="fc810e90-18b6-472d-8d4c-44963c22a48e" providerId="ADAL" clId="{6C85E1A4-2DC2-42CC-BF91-4B72EC2DEA9F}" dt="2026-07-10T19:35:44.842" v="1216" actId="20577"/>
          <ac:spMkLst>
            <pc:docMk/>
            <pc:sldMk cId="1762663077" sldId="352"/>
            <ac:spMk id="9" creationId="{CBD71C93-E45D-EC1F-C593-12BBEB6E0BFB}"/>
          </ac:spMkLst>
        </pc:spChg>
        <pc:spChg chg="add del mod">
          <ac:chgData name="Angela Rogers" userId="fc810e90-18b6-472d-8d4c-44963c22a48e" providerId="ADAL" clId="{6C85E1A4-2DC2-42CC-BF91-4B72EC2DEA9F}" dt="2026-07-10T19:36:05.922" v="1218" actId="478"/>
          <ac:spMkLst>
            <pc:docMk/>
            <pc:sldMk cId="1762663077" sldId="352"/>
            <ac:spMk id="11" creationId="{5E768BF0-04AB-7576-498C-B3E80E02E389}"/>
          </ac:spMkLst>
        </pc:spChg>
        <pc:picChg chg="add mod">
          <ac:chgData name="Angela Rogers" userId="fc810e90-18b6-472d-8d4c-44963c22a48e" providerId="ADAL" clId="{6C85E1A4-2DC2-42CC-BF91-4B72EC2DEA9F}" dt="2026-07-10T19:37:51.004" v="1255" actId="1076"/>
          <ac:picMkLst>
            <pc:docMk/>
            <pc:sldMk cId="1762663077" sldId="352"/>
            <ac:picMk id="8" creationId="{9C4FB1D7-41E9-F33B-D420-C5ED254E1F8F}"/>
          </ac:picMkLst>
        </pc:picChg>
      </pc:sldChg>
      <pc:sldChg chg="modSp del mod">
        <pc:chgData name="Angela Rogers" userId="fc810e90-18b6-472d-8d4c-44963c22a48e" providerId="ADAL" clId="{6C85E1A4-2DC2-42CC-BF91-4B72EC2DEA9F}" dt="2026-07-10T19:51:23.485" v="1463" actId="47"/>
        <pc:sldMkLst>
          <pc:docMk/>
          <pc:sldMk cId="594537726" sldId="354"/>
        </pc:sldMkLst>
        <pc:spChg chg="mod">
          <ac:chgData name="Angela Rogers" userId="fc810e90-18b6-472d-8d4c-44963c22a48e" providerId="ADAL" clId="{6C85E1A4-2DC2-42CC-BF91-4B72EC2DEA9F}" dt="2026-07-10T19:51:21.803" v="1462" actId="6549"/>
          <ac:spMkLst>
            <pc:docMk/>
            <pc:sldMk cId="594537726" sldId="354"/>
            <ac:spMk id="3" creationId="{9C6F240E-207F-37C1-5707-F2FC71237B1D}"/>
          </ac:spMkLst>
        </pc:spChg>
      </pc:sldChg>
      <pc:sldChg chg="addSp delSp modSp mod modTransition setBg modClrScheme chgLayout">
        <pc:chgData name="Angela Rogers" userId="fc810e90-18b6-472d-8d4c-44963c22a48e" providerId="ADAL" clId="{6C85E1A4-2DC2-42CC-BF91-4B72EC2DEA9F}" dt="2026-07-10T19:55:56.300" v="1485"/>
        <pc:sldMkLst>
          <pc:docMk/>
          <pc:sldMk cId="1347195148" sldId="355"/>
        </pc:sldMkLst>
        <pc:spChg chg="add del mod ord">
          <ac:chgData name="Angela Rogers" userId="fc810e90-18b6-472d-8d4c-44963c22a48e" providerId="ADAL" clId="{6C85E1A4-2DC2-42CC-BF91-4B72EC2DEA9F}" dt="2026-07-10T18:50:41.550" v="574" actId="700"/>
          <ac:spMkLst>
            <pc:docMk/>
            <pc:sldMk cId="1347195148" sldId="355"/>
            <ac:spMk id="2" creationId="{400B2EC2-0110-C7A3-674C-F00474E319C6}"/>
          </ac:spMkLst>
        </pc:spChg>
        <pc:spChg chg="add del mod ord">
          <ac:chgData name="Angela Rogers" userId="fc810e90-18b6-472d-8d4c-44963c22a48e" providerId="ADAL" clId="{6C85E1A4-2DC2-42CC-BF91-4B72EC2DEA9F}" dt="2026-07-10T18:50:41.550" v="574" actId="700"/>
          <ac:spMkLst>
            <pc:docMk/>
            <pc:sldMk cId="1347195148" sldId="355"/>
            <ac:spMk id="3" creationId="{27CAFE90-91F3-7594-1721-CD6E1B849A03}"/>
          </ac:spMkLst>
        </pc:spChg>
        <pc:spChg chg="add mod ord">
          <ac:chgData name="Angela Rogers" userId="fc810e90-18b6-472d-8d4c-44963c22a48e" providerId="ADAL" clId="{6C85E1A4-2DC2-42CC-BF91-4B72EC2DEA9F}" dt="2026-07-10T18:50:47.471" v="582" actId="20577"/>
          <ac:spMkLst>
            <pc:docMk/>
            <pc:sldMk cId="1347195148" sldId="355"/>
            <ac:spMk id="4" creationId="{14538AC6-1342-E1F0-0439-4A61F1EC3688}"/>
          </ac:spMkLst>
        </pc:spChg>
        <pc:spChg chg="add mod ord">
          <ac:chgData name="Angela Rogers" userId="fc810e90-18b6-472d-8d4c-44963c22a48e" providerId="ADAL" clId="{6C85E1A4-2DC2-42CC-BF91-4B72EC2DEA9F}" dt="2026-07-10T18:50:55.912" v="619" actId="20577"/>
          <ac:spMkLst>
            <pc:docMk/>
            <pc:sldMk cId="1347195148" sldId="355"/>
            <ac:spMk id="6" creationId="{04F9C805-A56D-5BBC-A748-44F0626E59DF}"/>
          </ac:spMkLst>
        </pc:spChg>
      </pc:sldChg>
      <pc:sldChg chg="addSp delSp modSp mod modTransition modClrScheme chgLayout">
        <pc:chgData name="Angela Rogers" userId="fc810e90-18b6-472d-8d4c-44963c22a48e" providerId="ADAL" clId="{6C85E1A4-2DC2-42CC-BF91-4B72EC2DEA9F}" dt="2026-07-10T19:55:56.300" v="1485"/>
        <pc:sldMkLst>
          <pc:docMk/>
          <pc:sldMk cId="1905252559" sldId="357"/>
        </pc:sldMkLst>
        <pc:spChg chg="mod ord">
          <ac:chgData name="Angela Rogers" userId="fc810e90-18b6-472d-8d4c-44963c22a48e" providerId="ADAL" clId="{6C85E1A4-2DC2-42CC-BF91-4B72EC2DEA9F}" dt="2026-07-10T18:43:42.392" v="495" actId="20577"/>
          <ac:spMkLst>
            <pc:docMk/>
            <pc:sldMk cId="1905252559" sldId="357"/>
            <ac:spMk id="2" creationId="{8C06B181-B2E8-9A84-90C9-722AAA223566}"/>
          </ac:spMkLst>
        </pc:spChg>
        <pc:spChg chg="mod ord">
          <ac:chgData name="Angela Rogers" userId="fc810e90-18b6-472d-8d4c-44963c22a48e" providerId="ADAL" clId="{6C85E1A4-2DC2-42CC-BF91-4B72EC2DEA9F}" dt="2026-07-10T18:43:45.721" v="496" actId="14100"/>
          <ac:spMkLst>
            <pc:docMk/>
            <pc:sldMk cId="1905252559" sldId="357"/>
            <ac:spMk id="3" creationId="{20C7D5E9-97F1-312A-DC55-E0450DFE8C83}"/>
          </ac:spMkLst>
        </pc:spChg>
        <pc:spChg chg="mod ord">
          <ac:chgData name="Angela Rogers" userId="fc810e90-18b6-472d-8d4c-44963c22a48e" providerId="ADAL" clId="{6C85E1A4-2DC2-42CC-BF91-4B72EC2DEA9F}" dt="2026-07-10T18:47:41.737" v="537" actId="1036"/>
          <ac:spMkLst>
            <pc:docMk/>
            <pc:sldMk cId="1905252559" sldId="357"/>
            <ac:spMk id="4" creationId="{C0D13A01-09A4-2C19-C0B5-7C3412838DC3}"/>
          </ac:spMkLst>
        </pc:spChg>
        <pc:spChg chg="mod ord">
          <ac:chgData name="Angela Rogers" userId="fc810e90-18b6-472d-8d4c-44963c22a48e" providerId="ADAL" clId="{6C85E1A4-2DC2-42CC-BF91-4B72EC2DEA9F}" dt="2026-07-10T18:47:41.737" v="537" actId="1036"/>
          <ac:spMkLst>
            <pc:docMk/>
            <pc:sldMk cId="1905252559" sldId="357"/>
            <ac:spMk id="5" creationId="{1F317665-74AE-659C-547B-015838009541}"/>
          </ac:spMkLst>
        </pc:spChg>
        <pc:spChg chg="mod ord">
          <ac:chgData name="Angela Rogers" userId="fc810e90-18b6-472d-8d4c-44963c22a48e" providerId="ADAL" clId="{6C85E1A4-2DC2-42CC-BF91-4B72EC2DEA9F}" dt="2026-07-10T18:47:41.737" v="537" actId="1036"/>
          <ac:spMkLst>
            <pc:docMk/>
            <pc:sldMk cId="1905252559" sldId="357"/>
            <ac:spMk id="6" creationId="{F594DB06-99AE-E5DA-FE27-EFFFFB6B4356}"/>
          </ac:spMkLst>
        </pc:spChg>
        <pc:spChg chg="mod ord">
          <ac:chgData name="Angela Rogers" userId="fc810e90-18b6-472d-8d4c-44963c22a48e" providerId="ADAL" clId="{6C85E1A4-2DC2-42CC-BF91-4B72EC2DEA9F}" dt="2026-07-10T18:43:28.454" v="491" actId="700"/>
          <ac:spMkLst>
            <pc:docMk/>
            <pc:sldMk cId="1905252559" sldId="357"/>
            <ac:spMk id="7" creationId="{094C99C7-303F-B02B-A44B-490F8D19DD74}"/>
          </ac:spMkLst>
        </pc:spChg>
        <pc:spChg chg="mod ord">
          <ac:chgData name="Angela Rogers" userId="fc810e90-18b6-472d-8d4c-44963c22a48e" providerId="ADAL" clId="{6C85E1A4-2DC2-42CC-BF91-4B72EC2DEA9F}" dt="2026-07-10T18:43:28.454" v="491" actId="700"/>
          <ac:spMkLst>
            <pc:docMk/>
            <pc:sldMk cId="1905252559" sldId="357"/>
            <ac:spMk id="8" creationId="{537874E3-AE90-FE47-1F10-86D02F197BAB}"/>
          </ac:spMkLst>
        </pc:spChg>
        <pc:spChg chg="mod ord">
          <ac:chgData name="Angela Rogers" userId="fc810e90-18b6-472d-8d4c-44963c22a48e" providerId="ADAL" clId="{6C85E1A4-2DC2-42CC-BF91-4B72EC2DEA9F}" dt="2026-07-10T18:43:28.454" v="491" actId="700"/>
          <ac:spMkLst>
            <pc:docMk/>
            <pc:sldMk cId="1905252559" sldId="357"/>
            <ac:spMk id="9" creationId="{BE4A28E4-9EC8-5136-A8A8-FBB125249768}"/>
          </ac:spMkLst>
        </pc:spChg>
        <pc:spChg chg="mod">
          <ac:chgData name="Angela Rogers" userId="fc810e90-18b6-472d-8d4c-44963c22a48e" providerId="ADAL" clId="{6C85E1A4-2DC2-42CC-BF91-4B72EC2DEA9F}" dt="2026-07-10T18:39:04.939" v="428" actId="552"/>
          <ac:spMkLst>
            <pc:docMk/>
            <pc:sldMk cId="1905252559" sldId="357"/>
            <ac:spMk id="11" creationId="{32E09963-16B2-67D3-097D-790117D42397}"/>
          </ac:spMkLst>
        </pc:spChg>
        <pc:spChg chg="del">
          <ac:chgData name="Angela Rogers" userId="fc810e90-18b6-472d-8d4c-44963c22a48e" providerId="ADAL" clId="{6C85E1A4-2DC2-42CC-BF91-4B72EC2DEA9F}" dt="2026-07-10T18:35:56.767" v="352" actId="478"/>
          <ac:spMkLst>
            <pc:docMk/>
            <pc:sldMk cId="1905252559" sldId="357"/>
            <ac:spMk id="12" creationId="{F9EFB37E-12DA-E890-035F-129CA705AB65}"/>
          </ac:spMkLst>
        </pc:spChg>
        <pc:spChg chg="mod">
          <ac:chgData name="Angela Rogers" userId="fc810e90-18b6-472d-8d4c-44963c22a48e" providerId="ADAL" clId="{6C85E1A4-2DC2-42CC-BF91-4B72EC2DEA9F}" dt="2026-07-10T18:38:05.306" v="418" actId="207"/>
          <ac:spMkLst>
            <pc:docMk/>
            <pc:sldMk cId="1905252559" sldId="357"/>
            <ac:spMk id="13" creationId="{00000000-0000-0000-0000-000000000000}"/>
          </ac:spMkLst>
        </pc:spChg>
        <pc:spChg chg="mod">
          <ac:chgData name="Angela Rogers" userId="fc810e90-18b6-472d-8d4c-44963c22a48e" providerId="ADAL" clId="{6C85E1A4-2DC2-42CC-BF91-4B72EC2DEA9F}" dt="2026-07-10T18:37:59.773" v="417" actId="2711"/>
          <ac:spMkLst>
            <pc:docMk/>
            <pc:sldMk cId="1905252559" sldId="357"/>
            <ac:spMk id="14" creationId="{00000000-0000-0000-0000-000000000000}"/>
          </ac:spMkLst>
        </pc:spChg>
        <pc:spChg chg="add mod">
          <ac:chgData name="Angela Rogers" userId="fc810e90-18b6-472d-8d4c-44963c22a48e" providerId="ADAL" clId="{6C85E1A4-2DC2-42CC-BF91-4B72EC2DEA9F}" dt="2026-07-10T18:39:55.493" v="437" actId="207"/>
          <ac:spMkLst>
            <pc:docMk/>
            <pc:sldMk cId="1905252559" sldId="357"/>
            <ac:spMk id="15" creationId="{1C0668DD-CB79-5EAE-2EA6-3C135CFBAE94}"/>
          </ac:spMkLst>
        </pc:spChg>
      </pc:sldChg>
      <pc:sldChg chg="addSp delSp modSp mod modTransition modClrScheme chgLayout">
        <pc:chgData name="Angela Rogers" userId="fc810e90-18b6-472d-8d4c-44963c22a48e" providerId="ADAL" clId="{6C85E1A4-2DC2-42CC-BF91-4B72EC2DEA9F}" dt="2026-07-10T19:55:56.300" v="1485"/>
        <pc:sldMkLst>
          <pc:docMk/>
          <pc:sldMk cId="3874712147" sldId="358"/>
        </pc:sldMkLst>
        <pc:spChg chg="mod ord">
          <ac:chgData name="Angela Rogers" userId="fc810e90-18b6-472d-8d4c-44963c22a48e" providerId="ADAL" clId="{6C85E1A4-2DC2-42CC-BF91-4B72EC2DEA9F}" dt="2026-07-10T18:40:40.663" v="446" actId="207"/>
          <ac:spMkLst>
            <pc:docMk/>
            <pc:sldMk cId="3874712147" sldId="358"/>
            <ac:spMk id="2" creationId="{82593DDB-BE65-B38F-96C9-7744EF260630}"/>
          </ac:spMkLst>
        </pc:spChg>
        <pc:spChg chg="mod ord">
          <ac:chgData name="Angela Rogers" userId="fc810e90-18b6-472d-8d4c-44963c22a48e" providerId="ADAL" clId="{6C85E1A4-2DC2-42CC-BF91-4B72EC2DEA9F}" dt="2026-07-10T18:43:20.972" v="490" actId="6549"/>
          <ac:spMkLst>
            <pc:docMk/>
            <pc:sldMk cId="3874712147" sldId="358"/>
            <ac:spMk id="3" creationId="{43783930-EAFA-FDB0-BC4A-58395465D8FF}"/>
          </ac:spMkLst>
        </pc:spChg>
        <pc:spChg chg="del mod ord">
          <ac:chgData name="Angela Rogers" userId="fc810e90-18b6-472d-8d4c-44963c22a48e" providerId="ADAL" clId="{6C85E1A4-2DC2-42CC-BF91-4B72EC2DEA9F}" dt="2026-07-10T18:48:06.960" v="543" actId="478"/>
          <ac:spMkLst>
            <pc:docMk/>
            <pc:sldMk cId="3874712147" sldId="358"/>
            <ac:spMk id="4" creationId="{E69915BA-9C4F-A6FE-77F7-1944212FD076}"/>
          </ac:spMkLst>
        </pc:spChg>
        <pc:spChg chg="del mod ord">
          <ac:chgData name="Angela Rogers" userId="fc810e90-18b6-472d-8d4c-44963c22a48e" providerId="ADAL" clId="{6C85E1A4-2DC2-42CC-BF91-4B72EC2DEA9F}" dt="2026-07-10T18:48:06.960" v="543" actId="478"/>
          <ac:spMkLst>
            <pc:docMk/>
            <pc:sldMk cId="3874712147" sldId="358"/>
            <ac:spMk id="5" creationId="{B406A5B9-CB30-0E62-C4E7-7F89219F8841}"/>
          </ac:spMkLst>
        </pc:spChg>
        <pc:spChg chg="mod ord">
          <ac:chgData name="Angela Rogers" userId="fc810e90-18b6-472d-8d4c-44963c22a48e" providerId="ADAL" clId="{6C85E1A4-2DC2-42CC-BF91-4B72EC2DEA9F}" dt="2026-07-10T18:44:20.442" v="502" actId="14100"/>
          <ac:spMkLst>
            <pc:docMk/>
            <pc:sldMk cId="3874712147" sldId="358"/>
            <ac:spMk id="6" creationId="{FECDF9BF-37FF-5CCA-D6E9-6C70AA53A7CE}"/>
          </ac:spMkLst>
        </pc:spChg>
        <pc:spChg chg="del mod ord">
          <ac:chgData name="Angela Rogers" userId="fc810e90-18b6-472d-8d4c-44963c22a48e" providerId="ADAL" clId="{6C85E1A4-2DC2-42CC-BF91-4B72EC2DEA9F}" dt="2026-07-10T18:48:06.960" v="543" actId="478"/>
          <ac:spMkLst>
            <pc:docMk/>
            <pc:sldMk cId="3874712147" sldId="358"/>
            <ac:spMk id="7" creationId="{49BD6F4E-E4F4-6EFD-9ED2-7659EC16E125}"/>
          </ac:spMkLst>
        </pc:spChg>
        <pc:spChg chg="del mod ord">
          <ac:chgData name="Angela Rogers" userId="fc810e90-18b6-472d-8d4c-44963c22a48e" providerId="ADAL" clId="{6C85E1A4-2DC2-42CC-BF91-4B72EC2DEA9F}" dt="2026-07-10T18:48:06.960" v="543" actId="478"/>
          <ac:spMkLst>
            <pc:docMk/>
            <pc:sldMk cId="3874712147" sldId="358"/>
            <ac:spMk id="8" creationId="{3431E053-8973-5A02-5A4C-F2BA19673FDD}"/>
          </ac:spMkLst>
        </pc:spChg>
        <pc:spChg chg="del mod ord">
          <ac:chgData name="Angela Rogers" userId="fc810e90-18b6-472d-8d4c-44963c22a48e" providerId="ADAL" clId="{6C85E1A4-2DC2-42CC-BF91-4B72EC2DEA9F}" dt="2026-07-10T18:48:06.960" v="543" actId="478"/>
          <ac:spMkLst>
            <pc:docMk/>
            <pc:sldMk cId="3874712147" sldId="358"/>
            <ac:spMk id="9" creationId="{E1BB9C60-E893-FAF1-5CF3-3DC0FEB1107D}"/>
          </ac:spMkLst>
        </pc:spChg>
        <pc:spChg chg="del">
          <ac:chgData name="Angela Rogers" userId="fc810e90-18b6-472d-8d4c-44963c22a48e" providerId="ADAL" clId="{6C85E1A4-2DC2-42CC-BF91-4B72EC2DEA9F}" dt="2026-07-10T18:40:34.086" v="444" actId="478"/>
          <ac:spMkLst>
            <pc:docMk/>
            <pc:sldMk cId="3874712147" sldId="358"/>
            <ac:spMk id="12" creationId="{BF3BFE3E-982F-498E-DB02-E28D405A1F3C}"/>
          </ac:spMkLst>
        </pc:spChg>
        <pc:spChg chg="mod">
          <ac:chgData name="Angela Rogers" userId="fc810e90-18b6-472d-8d4c-44963c22a48e" providerId="ADAL" clId="{6C85E1A4-2DC2-42CC-BF91-4B72EC2DEA9F}" dt="2026-07-10T18:41:30.600" v="455" actId="207"/>
          <ac:spMkLst>
            <pc:docMk/>
            <pc:sldMk cId="3874712147" sldId="358"/>
            <ac:spMk id="13" creationId="{00000000-0000-0000-0000-000000000000}"/>
          </ac:spMkLst>
        </pc:spChg>
        <pc:spChg chg="mod">
          <ac:chgData name="Angela Rogers" userId="fc810e90-18b6-472d-8d4c-44963c22a48e" providerId="ADAL" clId="{6C85E1A4-2DC2-42CC-BF91-4B72EC2DEA9F}" dt="2026-07-10T18:41:21.170" v="453" actId="2711"/>
          <ac:spMkLst>
            <pc:docMk/>
            <pc:sldMk cId="3874712147" sldId="358"/>
            <ac:spMk id="14" creationId="{00000000-0000-0000-0000-000000000000}"/>
          </ac:spMkLst>
        </pc:spChg>
        <pc:spChg chg="add">
          <ac:chgData name="Angela Rogers" userId="fc810e90-18b6-472d-8d4c-44963c22a48e" providerId="ADAL" clId="{6C85E1A4-2DC2-42CC-BF91-4B72EC2DEA9F}" dt="2026-07-10T18:41:44.141" v="458" actId="22"/>
          <ac:spMkLst>
            <pc:docMk/>
            <pc:sldMk cId="3874712147" sldId="358"/>
            <ac:spMk id="15" creationId="{1BD479FF-5E5E-350E-A223-D68BA8331921}"/>
          </ac:spMkLst>
        </pc:spChg>
        <pc:spChg chg="add">
          <ac:chgData name="Angela Rogers" userId="fc810e90-18b6-472d-8d4c-44963c22a48e" providerId="ADAL" clId="{6C85E1A4-2DC2-42CC-BF91-4B72EC2DEA9F}" dt="2026-07-10T18:43:07.542" v="466" actId="22"/>
          <ac:spMkLst>
            <pc:docMk/>
            <pc:sldMk cId="3874712147" sldId="358"/>
            <ac:spMk id="17" creationId="{B64A5718-1650-CCDD-B375-CB187F4BA7CB}"/>
          </ac:spMkLst>
        </pc:spChg>
        <pc:spChg chg="add del mod">
          <ac:chgData name="Angela Rogers" userId="fc810e90-18b6-472d-8d4c-44963c22a48e" providerId="ADAL" clId="{6C85E1A4-2DC2-42CC-BF91-4B72EC2DEA9F}" dt="2026-07-10T18:48:10.642" v="544" actId="478"/>
          <ac:spMkLst>
            <pc:docMk/>
            <pc:sldMk cId="3874712147" sldId="358"/>
            <ac:spMk id="19" creationId="{99873CAE-D4FF-A8EE-5491-6D12DFC586D5}"/>
          </ac:spMkLst>
        </pc:spChg>
        <pc:spChg chg="add del mod">
          <ac:chgData name="Angela Rogers" userId="fc810e90-18b6-472d-8d4c-44963c22a48e" providerId="ADAL" clId="{6C85E1A4-2DC2-42CC-BF91-4B72EC2DEA9F}" dt="2026-07-10T18:48:10.642" v="544" actId="478"/>
          <ac:spMkLst>
            <pc:docMk/>
            <pc:sldMk cId="3874712147" sldId="358"/>
            <ac:spMk id="21" creationId="{52FA97AA-1804-634E-C050-A19914576C12}"/>
          </ac:spMkLst>
        </pc:spChg>
        <pc:spChg chg="add del mod">
          <ac:chgData name="Angela Rogers" userId="fc810e90-18b6-472d-8d4c-44963c22a48e" providerId="ADAL" clId="{6C85E1A4-2DC2-42CC-BF91-4B72EC2DEA9F}" dt="2026-07-10T18:48:10.642" v="544" actId="478"/>
          <ac:spMkLst>
            <pc:docMk/>
            <pc:sldMk cId="3874712147" sldId="358"/>
            <ac:spMk id="23" creationId="{C32AD779-FB2B-4D8A-35C9-7F58FC86F94A}"/>
          </ac:spMkLst>
        </pc:spChg>
        <pc:spChg chg="add del mod">
          <ac:chgData name="Angela Rogers" userId="fc810e90-18b6-472d-8d4c-44963c22a48e" providerId="ADAL" clId="{6C85E1A4-2DC2-42CC-BF91-4B72EC2DEA9F}" dt="2026-07-10T18:48:10.642" v="544" actId="478"/>
          <ac:spMkLst>
            <pc:docMk/>
            <pc:sldMk cId="3874712147" sldId="358"/>
            <ac:spMk id="25" creationId="{B1518DE1-47FE-9398-D418-ACA9AFD29A9F}"/>
          </ac:spMkLst>
        </pc:spChg>
        <pc:spChg chg="del">
          <ac:chgData name="Angela Rogers" userId="fc810e90-18b6-472d-8d4c-44963c22a48e" providerId="ADAL" clId="{6C85E1A4-2DC2-42CC-BF91-4B72EC2DEA9F}" dt="2026-07-10T18:48:10.642" v="544" actId="478"/>
          <ac:spMkLst>
            <pc:docMk/>
            <pc:sldMk cId="3874712147" sldId="358"/>
            <ac:spMk id="27" creationId="{F1D9ECE9-6B76-DDA0-D554-BF314A7F4BF7}"/>
          </ac:spMkLst>
        </pc:spChg>
        <pc:spChg chg="add del mod">
          <ac:chgData name="Angela Rogers" userId="fc810e90-18b6-472d-8d4c-44963c22a48e" providerId="ADAL" clId="{6C85E1A4-2DC2-42CC-BF91-4B72EC2DEA9F}" dt="2026-07-10T18:48:10.642" v="544" actId="478"/>
          <ac:spMkLst>
            <pc:docMk/>
            <pc:sldMk cId="3874712147" sldId="358"/>
            <ac:spMk id="29" creationId="{274C5FD7-1E65-7C60-E7F0-3D61272EA8C2}"/>
          </ac:spMkLst>
        </pc:spChg>
        <pc:spChg chg="add mod">
          <ac:chgData name="Angela Rogers" userId="fc810e90-18b6-472d-8d4c-44963c22a48e" providerId="ADAL" clId="{6C85E1A4-2DC2-42CC-BF91-4B72EC2DEA9F}" dt="2026-07-10T18:49:11.953" v="558" actId="14100"/>
          <ac:spMkLst>
            <pc:docMk/>
            <pc:sldMk cId="3874712147" sldId="358"/>
            <ac:spMk id="30" creationId="{2EA11333-0BBA-28E0-7A11-129FE414131F}"/>
          </ac:spMkLst>
        </pc:spChg>
        <pc:spChg chg="add mod">
          <ac:chgData name="Angela Rogers" userId="fc810e90-18b6-472d-8d4c-44963c22a48e" providerId="ADAL" clId="{6C85E1A4-2DC2-42CC-BF91-4B72EC2DEA9F}" dt="2026-07-10T18:49:20.152" v="559" actId="20577"/>
          <ac:spMkLst>
            <pc:docMk/>
            <pc:sldMk cId="3874712147" sldId="358"/>
            <ac:spMk id="31" creationId="{0C0AF6A7-969B-A5DE-D45D-D5938E31001A}"/>
          </ac:spMkLst>
        </pc:spChg>
        <pc:spChg chg="add mod">
          <ac:chgData name="Angela Rogers" userId="fc810e90-18b6-472d-8d4c-44963c22a48e" providerId="ADAL" clId="{6C85E1A4-2DC2-42CC-BF91-4B72EC2DEA9F}" dt="2026-07-10T18:49:11.953" v="558" actId="14100"/>
          <ac:spMkLst>
            <pc:docMk/>
            <pc:sldMk cId="3874712147" sldId="358"/>
            <ac:spMk id="32" creationId="{5AC56253-DAC6-847B-9360-8F55BD4BF004}"/>
          </ac:spMkLst>
        </pc:spChg>
        <pc:spChg chg="add mod">
          <ac:chgData name="Angela Rogers" userId="fc810e90-18b6-472d-8d4c-44963c22a48e" providerId="ADAL" clId="{6C85E1A4-2DC2-42CC-BF91-4B72EC2DEA9F}" dt="2026-07-10T18:48:11.023" v="545"/>
          <ac:spMkLst>
            <pc:docMk/>
            <pc:sldMk cId="3874712147" sldId="358"/>
            <ac:spMk id="33" creationId="{F9EB74E7-22D5-BB0E-8BBC-AB41018CDA8B}"/>
          </ac:spMkLst>
        </pc:spChg>
        <pc:spChg chg="add mod">
          <ac:chgData name="Angela Rogers" userId="fc810e90-18b6-472d-8d4c-44963c22a48e" providerId="ADAL" clId="{6C85E1A4-2DC2-42CC-BF91-4B72EC2DEA9F}" dt="2026-07-10T18:48:11.023" v="545"/>
          <ac:spMkLst>
            <pc:docMk/>
            <pc:sldMk cId="3874712147" sldId="358"/>
            <ac:spMk id="34" creationId="{2FA5AB98-A1DC-2821-C548-0A3AFE283174}"/>
          </ac:spMkLst>
        </pc:spChg>
        <pc:spChg chg="add mod">
          <ac:chgData name="Angela Rogers" userId="fc810e90-18b6-472d-8d4c-44963c22a48e" providerId="ADAL" clId="{6C85E1A4-2DC2-42CC-BF91-4B72EC2DEA9F}" dt="2026-07-10T18:48:11.023" v="545"/>
          <ac:spMkLst>
            <pc:docMk/>
            <pc:sldMk cId="3874712147" sldId="358"/>
            <ac:spMk id="35" creationId="{574043FA-3144-4DB4-BEC4-2FEFE5B58C48}"/>
          </ac:spMkLst>
        </pc:spChg>
      </pc:sldChg>
      <pc:sldChg chg="addSp delSp modSp mod modTransition modClrScheme chgLayout">
        <pc:chgData name="Angela Rogers" userId="fc810e90-18b6-472d-8d4c-44963c22a48e" providerId="ADAL" clId="{6C85E1A4-2DC2-42CC-BF91-4B72EC2DEA9F}" dt="2026-07-10T19:55:56.300" v="1485"/>
        <pc:sldMkLst>
          <pc:docMk/>
          <pc:sldMk cId="792704023" sldId="359"/>
        </pc:sldMkLst>
        <pc:spChg chg="mod ord">
          <ac:chgData name="Angela Rogers" userId="fc810e90-18b6-472d-8d4c-44963c22a48e" providerId="ADAL" clId="{6C85E1A4-2DC2-42CC-BF91-4B72EC2DEA9F}" dt="2026-07-10T18:42:27.407" v="462" actId="14100"/>
          <ac:spMkLst>
            <pc:docMk/>
            <pc:sldMk cId="792704023" sldId="359"/>
            <ac:spMk id="2" creationId="{A18C557D-1DE5-555A-164C-CC61CA000335}"/>
          </ac:spMkLst>
        </pc:spChg>
        <pc:spChg chg="mod ord">
          <ac:chgData name="Angela Rogers" userId="fc810e90-18b6-472d-8d4c-44963c22a48e" providerId="ADAL" clId="{6C85E1A4-2DC2-42CC-BF91-4B72EC2DEA9F}" dt="2026-07-10T18:43:17.856" v="489" actId="6549"/>
          <ac:spMkLst>
            <pc:docMk/>
            <pc:sldMk cId="792704023" sldId="359"/>
            <ac:spMk id="3" creationId="{4A4346CD-701B-6682-EF22-B6209935A100}"/>
          </ac:spMkLst>
        </pc:spChg>
        <pc:spChg chg="mod ord">
          <ac:chgData name="Angela Rogers" userId="fc810e90-18b6-472d-8d4c-44963c22a48e" providerId="ADAL" clId="{6C85E1A4-2DC2-42CC-BF91-4B72EC2DEA9F}" dt="2026-07-10T18:44:15.202" v="501" actId="14100"/>
          <ac:spMkLst>
            <pc:docMk/>
            <pc:sldMk cId="792704023" sldId="359"/>
            <ac:spMk id="4" creationId="{E55C73D7-EEBA-92D3-43EC-A96DAA4B3800}"/>
          </ac:spMkLst>
        </pc:spChg>
        <pc:spChg chg="del mod ord">
          <ac:chgData name="Angela Rogers" userId="fc810e90-18b6-472d-8d4c-44963c22a48e" providerId="ADAL" clId="{6C85E1A4-2DC2-42CC-BF91-4B72EC2DEA9F}" dt="2026-07-10T18:47:57.782" v="538" actId="478"/>
          <ac:spMkLst>
            <pc:docMk/>
            <pc:sldMk cId="792704023" sldId="359"/>
            <ac:spMk id="5" creationId="{29E6FFA9-4801-333F-C02F-9F45C7807B83}"/>
          </ac:spMkLst>
        </pc:spChg>
        <pc:spChg chg="del mod ord">
          <ac:chgData name="Angela Rogers" userId="fc810e90-18b6-472d-8d4c-44963c22a48e" providerId="ADAL" clId="{6C85E1A4-2DC2-42CC-BF91-4B72EC2DEA9F}" dt="2026-07-10T18:47:57.782" v="538" actId="478"/>
          <ac:spMkLst>
            <pc:docMk/>
            <pc:sldMk cId="792704023" sldId="359"/>
            <ac:spMk id="6" creationId="{8499933C-2897-BF0B-E37C-C57491B947E3}"/>
          </ac:spMkLst>
        </pc:spChg>
        <pc:spChg chg="del mod ord">
          <ac:chgData name="Angela Rogers" userId="fc810e90-18b6-472d-8d4c-44963c22a48e" providerId="ADAL" clId="{6C85E1A4-2DC2-42CC-BF91-4B72EC2DEA9F}" dt="2026-07-10T18:47:57.782" v="538" actId="478"/>
          <ac:spMkLst>
            <pc:docMk/>
            <pc:sldMk cId="792704023" sldId="359"/>
            <ac:spMk id="7" creationId="{77160AA3-85AA-C174-1777-DE4640C80834}"/>
          </ac:spMkLst>
        </pc:spChg>
        <pc:spChg chg="del mod ord">
          <ac:chgData name="Angela Rogers" userId="fc810e90-18b6-472d-8d4c-44963c22a48e" providerId="ADAL" clId="{6C85E1A4-2DC2-42CC-BF91-4B72EC2DEA9F}" dt="2026-07-10T18:47:57.782" v="538" actId="478"/>
          <ac:spMkLst>
            <pc:docMk/>
            <pc:sldMk cId="792704023" sldId="359"/>
            <ac:spMk id="8" creationId="{62E4BC20-6432-0C98-C57B-73710BBB6B08}"/>
          </ac:spMkLst>
        </pc:spChg>
        <pc:spChg chg="del mod ord">
          <ac:chgData name="Angela Rogers" userId="fc810e90-18b6-472d-8d4c-44963c22a48e" providerId="ADAL" clId="{6C85E1A4-2DC2-42CC-BF91-4B72EC2DEA9F}" dt="2026-07-10T18:47:57.782" v="538" actId="478"/>
          <ac:spMkLst>
            <pc:docMk/>
            <pc:sldMk cId="792704023" sldId="359"/>
            <ac:spMk id="9" creationId="{D60A6C2C-12F0-1FAA-C0C3-CF91B935F96B}"/>
          </ac:spMkLst>
        </pc:spChg>
        <pc:spChg chg="del">
          <ac:chgData name="Angela Rogers" userId="fc810e90-18b6-472d-8d4c-44963c22a48e" providerId="ADAL" clId="{6C85E1A4-2DC2-42CC-BF91-4B72EC2DEA9F}" dt="2026-07-10T18:41:41.988" v="457" actId="478"/>
          <ac:spMkLst>
            <pc:docMk/>
            <pc:sldMk cId="792704023" sldId="359"/>
            <ac:spMk id="11" creationId="{E97AB6B7-C819-94A6-B416-B448B541D4BD}"/>
          </ac:spMkLst>
        </pc:spChg>
        <pc:spChg chg="del">
          <ac:chgData name="Angela Rogers" userId="fc810e90-18b6-472d-8d4c-44963c22a48e" providerId="ADAL" clId="{6C85E1A4-2DC2-42CC-BF91-4B72EC2DEA9F}" dt="2026-07-10T18:40:31.102" v="443" actId="478"/>
          <ac:spMkLst>
            <pc:docMk/>
            <pc:sldMk cId="792704023" sldId="359"/>
            <ac:spMk id="12" creationId="{5781C1F0-93A1-5EEB-6531-6FD8DB6C1EC8}"/>
          </ac:spMkLst>
        </pc:spChg>
        <pc:spChg chg="mod">
          <ac:chgData name="Angela Rogers" userId="fc810e90-18b6-472d-8d4c-44963c22a48e" providerId="ADAL" clId="{6C85E1A4-2DC2-42CC-BF91-4B72EC2DEA9F}" dt="2026-07-10T18:41:27.351" v="454" actId="207"/>
          <ac:spMkLst>
            <pc:docMk/>
            <pc:sldMk cId="792704023" sldId="359"/>
            <ac:spMk id="13" creationId="{00000000-0000-0000-0000-000000000000}"/>
          </ac:spMkLst>
        </pc:spChg>
        <pc:spChg chg="mod">
          <ac:chgData name="Angela Rogers" userId="fc810e90-18b6-472d-8d4c-44963c22a48e" providerId="ADAL" clId="{6C85E1A4-2DC2-42CC-BF91-4B72EC2DEA9F}" dt="2026-07-10T18:41:11.290" v="452" actId="2711"/>
          <ac:spMkLst>
            <pc:docMk/>
            <pc:sldMk cId="792704023" sldId="359"/>
            <ac:spMk id="14" creationId="{00000000-0000-0000-0000-000000000000}"/>
          </ac:spMkLst>
        </pc:spChg>
        <pc:spChg chg="add">
          <ac:chgData name="Angela Rogers" userId="fc810e90-18b6-472d-8d4c-44963c22a48e" providerId="ADAL" clId="{6C85E1A4-2DC2-42CC-BF91-4B72EC2DEA9F}" dt="2026-07-10T18:41:38.706" v="456" actId="22"/>
          <ac:spMkLst>
            <pc:docMk/>
            <pc:sldMk cId="792704023" sldId="359"/>
            <ac:spMk id="15" creationId="{F87F8651-9397-C03C-858B-54FFB9E5C0E3}"/>
          </ac:spMkLst>
        </pc:spChg>
        <pc:spChg chg="add mod">
          <ac:chgData name="Angela Rogers" userId="fc810e90-18b6-472d-8d4c-44963c22a48e" providerId="ADAL" clId="{6C85E1A4-2DC2-42CC-BF91-4B72EC2DEA9F}" dt="2026-07-10T18:43:12.813" v="488" actId="1035"/>
          <ac:spMkLst>
            <pc:docMk/>
            <pc:sldMk cId="792704023" sldId="359"/>
            <ac:spMk id="17" creationId="{1D5C8F0E-4712-92DA-985C-BE4177B62D28}"/>
          </ac:spMkLst>
        </pc:spChg>
        <pc:spChg chg="add del mod">
          <ac:chgData name="Angela Rogers" userId="fc810e90-18b6-472d-8d4c-44963c22a48e" providerId="ADAL" clId="{6C85E1A4-2DC2-42CC-BF91-4B72EC2DEA9F}" dt="2026-07-10T18:48:02.281" v="541" actId="478"/>
          <ac:spMkLst>
            <pc:docMk/>
            <pc:sldMk cId="792704023" sldId="359"/>
            <ac:spMk id="19" creationId="{01D13A87-35B4-01FF-59A6-B9A4AF56608C}"/>
          </ac:spMkLst>
        </pc:spChg>
        <pc:spChg chg="add del mod">
          <ac:chgData name="Angela Rogers" userId="fc810e90-18b6-472d-8d4c-44963c22a48e" providerId="ADAL" clId="{6C85E1A4-2DC2-42CC-BF91-4B72EC2DEA9F}" dt="2026-07-10T18:48:02.281" v="541" actId="478"/>
          <ac:spMkLst>
            <pc:docMk/>
            <pc:sldMk cId="792704023" sldId="359"/>
            <ac:spMk id="21" creationId="{017EB32D-E44D-8049-7858-88D778474FE9}"/>
          </ac:spMkLst>
        </pc:spChg>
        <pc:spChg chg="del">
          <ac:chgData name="Angela Rogers" userId="fc810e90-18b6-472d-8d4c-44963c22a48e" providerId="ADAL" clId="{6C85E1A4-2DC2-42CC-BF91-4B72EC2DEA9F}" dt="2026-07-10T18:48:02.281" v="541" actId="478"/>
          <ac:spMkLst>
            <pc:docMk/>
            <pc:sldMk cId="792704023" sldId="359"/>
            <ac:spMk id="23" creationId="{6B61A9D9-50A3-25BF-019E-E3A1CA476B65}"/>
          </ac:spMkLst>
        </pc:spChg>
        <pc:spChg chg="add del mod">
          <ac:chgData name="Angela Rogers" userId="fc810e90-18b6-472d-8d4c-44963c22a48e" providerId="ADAL" clId="{6C85E1A4-2DC2-42CC-BF91-4B72EC2DEA9F}" dt="2026-07-10T18:48:02.281" v="541" actId="478"/>
          <ac:spMkLst>
            <pc:docMk/>
            <pc:sldMk cId="792704023" sldId="359"/>
            <ac:spMk id="25" creationId="{9D95F7C2-4BC7-E9D0-F7BD-3BE3D48FF160}"/>
          </ac:spMkLst>
        </pc:spChg>
        <pc:spChg chg="add del mod">
          <ac:chgData name="Angela Rogers" userId="fc810e90-18b6-472d-8d4c-44963c22a48e" providerId="ADAL" clId="{6C85E1A4-2DC2-42CC-BF91-4B72EC2DEA9F}" dt="2026-07-10T18:48:02.281" v="541" actId="478"/>
          <ac:spMkLst>
            <pc:docMk/>
            <pc:sldMk cId="792704023" sldId="359"/>
            <ac:spMk id="27" creationId="{A95DBB5A-410F-357C-A361-FC0DC4A8F4AB}"/>
          </ac:spMkLst>
        </pc:spChg>
        <pc:spChg chg="add del mod">
          <ac:chgData name="Angela Rogers" userId="fc810e90-18b6-472d-8d4c-44963c22a48e" providerId="ADAL" clId="{6C85E1A4-2DC2-42CC-BF91-4B72EC2DEA9F}" dt="2026-07-10T18:48:02.281" v="541" actId="478"/>
          <ac:spMkLst>
            <pc:docMk/>
            <pc:sldMk cId="792704023" sldId="359"/>
            <ac:spMk id="29" creationId="{25E2287C-3233-03BF-A207-8A15262A6363}"/>
          </ac:spMkLst>
        </pc:spChg>
        <pc:spChg chg="add mod">
          <ac:chgData name="Angela Rogers" userId="fc810e90-18b6-472d-8d4c-44963c22a48e" providerId="ADAL" clId="{6C85E1A4-2DC2-42CC-BF91-4B72EC2DEA9F}" dt="2026-07-10T18:47:59.049" v="540"/>
          <ac:spMkLst>
            <pc:docMk/>
            <pc:sldMk cId="792704023" sldId="359"/>
            <ac:spMk id="30" creationId="{FB0207D4-96C7-473E-2125-90A5E59E6629}"/>
          </ac:spMkLst>
        </pc:spChg>
        <pc:spChg chg="add mod">
          <ac:chgData name="Angela Rogers" userId="fc810e90-18b6-472d-8d4c-44963c22a48e" providerId="ADAL" clId="{6C85E1A4-2DC2-42CC-BF91-4B72EC2DEA9F}" dt="2026-07-10T18:47:59.049" v="540"/>
          <ac:spMkLst>
            <pc:docMk/>
            <pc:sldMk cId="792704023" sldId="359"/>
            <ac:spMk id="31" creationId="{B5684426-3A4E-F912-F1A3-D31776B4559B}"/>
          </ac:spMkLst>
        </pc:spChg>
        <pc:spChg chg="add mod">
          <ac:chgData name="Angela Rogers" userId="fc810e90-18b6-472d-8d4c-44963c22a48e" providerId="ADAL" clId="{6C85E1A4-2DC2-42CC-BF91-4B72EC2DEA9F}" dt="2026-07-10T18:47:59.049" v="540"/>
          <ac:spMkLst>
            <pc:docMk/>
            <pc:sldMk cId="792704023" sldId="359"/>
            <ac:spMk id="32" creationId="{9AD2B544-AF3F-983D-F7A4-9A028D7DF7DC}"/>
          </ac:spMkLst>
        </pc:spChg>
        <pc:spChg chg="add mod">
          <ac:chgData name="Angela Rogers" userId="fc810e90-18b6-472d-8d4c-44963c22a48e" providerId="ADAL" clId="{6C85E1A4-2DC2-42CC-BF91-4B72EC2DEA9F}" dt="2026-07-10T18:47:59.049" v="540"/>
          <ac:spMkLst>
            <pc:docMk/>
            <pc:sldMk cId="792704023" sldId="359"/>
            <ac:spMk id="33" creationId="{E6283D02-AF62-7995-CE84-FA7806C6EB89}"/>
          </ac:spMkLst>
        </pc:spChg>
        <pc:spChg chg="add mod">
          <ac:chgData name="Angela Rogers" userId="fc810e90-18b6-472d-8d4c-44963c22a48e" providerId="ADAL" clId="{6C85E1A4-2DC2-42CC-BF91-4B72EC2DEA9F}" dt="2026-07-10T18:47:59.049" v="540"/>
          <ac:spMkLst>
            <pc:docMk/>
            <pc:sldMk cId="792704023" sldId="359"/>
            <ac:spMk id="34" creationId="{4C090CD9-0ABA-2C42-90D7-D5B4EB723E6B}"/>
          </ac:spMkLst>
        </pc:spChg>
        <pc:spChg chg="add mod">
          <ac:chgData name="Angela Rogers" userId="fc810e90-18b6-472d-8d4c-44963c22a48e" providerId="ADAL" clId="{6C85E1A4-2DC2-42CC-BF91-4B72EC2DEA9F}" dt="2026-07-10T18:47:59.049" v="540"/>
          <ac:spMkLst>
            <pc:docMk/>
            <pc:sldMk cId="792704023" sldId="359"/>
            <ac:spMk id="35" creationId="{3D0B60AE-8510-CEA1-2B60-ACF402D1F836}"/>
          </ac:spMkLst>
        </pc:spChg>
        <pc:spChg chg="add mod">
          <ac:chgData name="Angela Rogers" userId="fc810e90-18b6-472d-8d4c-44963c22a48e" providerId="ADAL" clId="{6C85E1A4-2DC2-42CC-BF91-4B72EC2DEA9F}" dt="2026-07-10T18:49:41.435" v="566" actId="14100"/>
          <ac:spMkLst>
            <pc:docMk/>
            <pc:sldMk cId="792704023" sldId="359"/>
            <ac:spMk id="36" creationId="{AA171045-BCB4-9202-A20E-831AA0B2D328}"/>
          </ac:spMkLst>
        </pc:spChg>
        <pc:spChg chg="add mod">
          <ac:chgData name="Angela Rogers" userId="fc810e90-18b6-472d-8d4c-44963c22a48e" providerId="ADAL" clId="{6C85E1A4-2DC2-42CC-BF91-4B72EC2DEA9F}" dt="2026-07-10T18:49:41.435" v="566" actId="14100"/>
          <ac:spMkLst>
            <pc:docMk/>
            <pc:sldMk cId="792704023" sldId="359"/>
            <ac:spMk id="37" creationId="{8106BDBC-50C7-5BCE-6A11-0CB4DFD5CE7A}"/>
          </ac:spMkLst>
        </pc:spChg>
        <pc:spChg chg="add mod">
          <ac:chgData name="Angela Rogers" userId="fc810e90-18b6-472d-8d4c-44963c22a48e" providerId="ADAL" clId="{6C85E1A4-2DC2-42CC-BF91-4B72EC2DEA9F}" dt="2026-07-10T18:49:44.020" v="567" actId="20577"/>
          <ac:spMkLst>
            <pc:docMk/>
            <pc:sldMk cId="792704023" sldId="359"/>
            <ac:spMk id="38" creationId="{63A12ED3-F260-715D-916A-FFD7B9614DEA}"/>
          </ac:spMkLst>
        </pc:spChg>
        <pc:spChg chg="add mod">
          <ac:chgData name="Angela Rogers" userId="fc810e90-18b6-472d-8d4c-44963c22a48e" providerId="ADAL" clId="{6C85E1A4-2DC2-42CC-BF91-4B72EC2DEA9F}" dt="2026-07-10T18:48:02.794" v="542"/>
          <ac:spMkLst>
            <pc:docMk/>
            <pc:sldMk cId="792704023" sldId="359"/>
            <ac:spMk id="39" creationId="{73BE63F5-95C4-A1A6-9316-BCA5C0BD3E45}"/>
          </ac:spMkLst>
        </pc:spChg>
        <pc:spChg chg="add mod">
          <ac:chgData name="Angela Rogers" userId="fc810e90-18b6-472d-8d4c-44963c22a48e" providerId="ADAL" clId="{6C85E1A4-2DC2-42CC-BF91-4B72EC2DEA9F}" dt="2026-07-10T18:48:02.794" v="542"/>
          <ac:spMkLst>
            <pc:docMk/>
            <pc:sldMk cId="792704023" sldId="359"/>
            <ac:spMk id="40" creationId="{DE70F722-41D7-472D-A298-D141642BDC90}"/>
          </ac:spMkLst>
        </pc:spChg>
        <pc:spChg chg="add mod">
          <ac:chgData name="Angela Rogers" userId="fc810e90-18b6-472d-8d4c-44963c22a48e" providerId="ADAL" clId="{6C85E1A4-2DC2-42CC-BF91-4B72EC2DEA9F}" dt="2026-07-10T18:48:02.794" v="542"/>
          <ac:spMkLst>
            <pc:docMk/>
            <pc:sldMk cId="792704023" sldId="359"/>
            <ac:spMk id="41" creationId="{B112D016-4AC9-880D-4D73-88FC5ACB4A0D}"/>
          </ac:spMkLst>
        </pc:spChg>
      </pc:sldChg>
      <pc:sldChg chg="modSp del mod chgLayout">
        <pc:chgData name="Angela Rogers" userId="fc810e90-18b6-472d-8d4c-44963c22a48e" providerId="ADAL" clId="{6C85E1A4-2DC2-42CC-BF91-4B72EC2DEA9F}" dt="2026-07-10T19:40:41.516" v="1295" actId="47"/>
        <pc:sldMkLst>
          <pc:docMk/>
          <pc:sldMk cId="2548115317" sldId="361"/>
        </pc:sldMkLst>
        <pc:spChg chg="mod ord">
          <ac:chgData name="Angela Rogers" userId="fc810e90-18b6-472d-8d4c-44963c22a48e" providerId="ADAL" clId="{6C85E1A4-2DC2-42CC-BF91-4B72EC2DEA9F}" dt="2026-07-10T19:27:04.689" v="1039" actId="700"/>
          <ac:spMkLst>
            <pc:docMk/>
            <pc:sldMk cId="2548115317" sldId="361"/>
            <ac:spMk id="2" creationId="{24CF75B3-D3A6-F2F9-2638-513F339E7961}"/>
          </ac:spMkLst>
        </pc:spChg>
        <pc:spChg chg="mod ord">
          <ac:chgData name="Angela Rogers" userId="fc810e90-18b6-472d-8d4c-44963c22a48e" providerId="ADAL" clId="{6C85E1A4-2DC2-42CC-BF91-4B72EC2DEA9F}" dt="2026-07-10T19:27:04.689" v="1039" actId="700"/>
          <ac:spMkLst>
            <pc:docMk/>
            <pc:sldMk cId="2548115317" sldId="361"/>
            <ac:spMk id="3" creationId="{1F81A75A-86B8-A86D-3A2A-12FE7B10B170}"/>
          </ac:spMkLst>
        </pc:spChg>
      </pc:sldChg>
      <pc:sldChg chg="addSp delSp modSp mod modTransition">
        <pc:chgData name="Angela Rogers" userId="fc810e90-18b6-472d-8d4c-44963c22a48e" providerId="ADAL" clId="{6C85E1A4-2DC2-42CC-BF91-4B72EC2DEA9F}" dt="2026-07-10T19:55:56.300" v="1485"/>
        <pc:sldMkLst>
          <pc:docMk/>
          <pc:sldMk cId="0" sldId="362"/>
        </pc:sldMkLst>
        <pc:spChg chg="del mod">
          <ac:chgData name="Angela Rogers" userId="fc810e90-18b6-472d-8d4c-44963c22a48e" providerId="ADAL" clId="{6C85E1A4-2DC2-42CC-BF91-4B72EC2DEA9F}" dt="2026-07-10T19:07:20.305" v="829" actId="478"/>
          <ac:spMkLst>
            <pc:docMk/>
            <pc:sldMk cId="0" sldId="362"/>
            <ac:spMk id="2" creationId="{EA5F23B7-46D2-D0B3-3DA1-0ADE8CE9BCFB}"/>
          </ac:spMkLst>
        </pc:spChg>
        <pc:spChg chg="add mod">
          <ac:chgData name="Angela Rogers" userId="fc810e90-18b6-472d-8d4c-44963c22a48e" providerId="ADAL" clId="{6C85E1A4-2DC2-42CC-BF91-4B72EC2DEA9F}" dt="2026-07-10T19:07:18.487" v="828" actId="20577"/>
          <ac:spMkLst>
            <pc:docMk/>
            <pc:sldMk cId="0" sldId="362"/>
            <ac:spMk id="4" creationId="{DC3D1FD8-3E66-F9BF-9CBA-FFD0B0DA85A5}"/>
          </ac:spMkLst>
        </pc:spChg>
        <pc:spChg chg="add">
          <ac:chgData name="Angela Rogers" userId="fc810e90-18b6-472d-8d4c-44963c22a48e" providerId="ADAL" clId="{6C85E1A4-2DC2-42CC-BF91-4B72EC2DEA9F}" dt="2026-07-10T19:05:32.592" v="796" actId="22"/>
          <ac:spMkLst>
            <pc:docMk/>
            <pc:sldMk cId="0" sldId="362"/>
            <ac:spMk id="6" creationId="{FB83A1EB-0970-238D-B8F4-9B657247802D}"/>
          </ac:spMkLst>
        </pc:spChg>
        <pc:spChg chg="mod">
          <ac:chgData name="Angela Rogers" userId="fc810e90-18b6-472d-8d4c-44963c22a48e" providerId="ADAL" clId="{6C85E1A4-2DC2-42CC-BF91-4B72EC2DEA9F}" dt="2026-07-10T18:57:41.980" v="698" actId="207"/>
          <ac:spMkLst>
            <pc:docMk/>
            <pc:sldMk cId="0" sldId="362"/>
            <ac:spMk id="16" creationId="{00000000-0000-0000-0000-000000000000}"/>
          </ac:spMkLst>
        </pc:spChg>
        <pc:spChg chg="mod">
          <ac:chgData name="Angela Rogers" userId="fc810e90-18b6-472d-8d4c-44963c22a48e" providerId="ADAL" clId="{6C85E1A4-2DC2-42CC-BF91-4B72EC2DEA9F}" dt="2026-07-10T18:58:27.855" v="708" actId="207"/>
          <ac:spMkLst>
            <pc:docMk/>
            <pc:sldMk cId="0" sldId="362"/>
            <ac:spMk id="17" creationId="{00000000-0000-0000-0000-000000000000}"/>
          </ac:spMkLst>
        </pc:spChg>
        <pc:graphicFrameChg chg="modGraphic">
          <ac:chgData name="Angela Rogers" userId="fc810e90-18b6-472d-8d4c-44963c22a48e" providerId="ADAL" clId="{6C85E1A4-2DC2-42CC-BF91-4B72EC2DEA9F}" dt="2026-07-10T19:00:51.145" v="741" actId="2711"/>
          <ac:graphicFrameMkLst>
            <pc:docMk/>
            <pc:sldMk cId="0" sldId="362"/>
            <ac:graphicFrameMk id="13" creationId="{34E1F428-B993-8AF7-8737-6591BC438714}"/>
          </ac:graphicFrameMkLst>
        </pc:graphicFrameChg>
      </pc:sldChg>
      <pc:sldChg chg="addSp delSp modSp mod modTransition">
        <pc:chgData name="Angela Rogers" userId="fc810e90-18b6-472d-8d4c-44963c22a48e" providerId="ADAL" clId="{6C85E1A4-2DC2-42CC-BF91-4B72EC2DEA9F}" dt="2026-07-10T19:55:56.300" v="1485"/>
        <pc:sldMkLst>
          <pc:docMk/>
          <pc:sldMk cId="0" sldId="363"/>
        </pc:sldMkLst>
        <pc:spChg chg="del mod">
          <ac:chgData name="Angela Rogers" userId="fc810e90-18b6-472d-8d4c-44963c22a48e" providerId="ADAL" clId="{6C85E1A4-2DC2-42CC-BF91-4B72EC2DEA9F}" dt="2026-07-10T19:07:10.289" v="826" actId="478"/>
          <ac:spMkLst>
            <pc:docMk/>
            <pc:sldMk cId="0" sldId="363"/>
            <ac:spMk id="2" creationId="{EA5F23B7-46D2-D0B3-3DA1-0ADE8CE9BCFB}"/>
          </ac:spMkLst>
        </pc:spChg>
        <pc:spChg chg="add mod">
          <ac:chgData name="Angela Rogers" userId="fc810e90-18b6-472d-8d4c-44963c22a48e" providerId="ADAL" clId="{6C85E1A4-2DC2-42CC-BF91-4B72EC2DEA9F}" dt="2026-07-10T19:07:06.877" v="825" actId="20577"/>
          <ac:spMkLst>
            <pc:docMk/>
            <pc:sldMk cId="0" sldId="363"/>
            <ac:spMk id="4" creationId="{7C88F3D9-C501-53CB-CC9B-13CB301AB7A4}"/>
          </ac:spMkLst>
        </pc:spChg>
        <pc:spChg chg="add">
          <ac:chgData name="Angela Rogers" userId="fc810e90-18b6-472d-8d4c-44963c22a48e" providerId="ADAL" clId="{6C85E1A4-2DC2-42CC-BF91-4B72EC2DEA9F}" dt="2026-07-10T19:05:36.653" v="798" actId="22"/>
          <ac:spMkLst>
            <pc:docMk/>
            <pc:sldMk cId="0" sldId="363"/>
            <ac:spMk id="6" creationId="{26E50F85-05D6-0C02-E3D8-F04AFA160C6F}"/>
          </ac:spMkLst>
        </pc:spChg>
        <pc:spChg chg="mod">
          <ac:chgData name="Angela Rogers" userId="fc810e90-18b6-472d-8d4c-44963c22a48e" providerId="ADAL" clId="{6C85E1A4-2DC2-42CC-BF91-4B72EC2DEA9F}" dt="2026-07-10T18:57:29.382" v="696" actId="2711"/>
          <ac:spMkLst>
            <pc:docMk/>
            <pc:sldMk cId="0" sldId="363"/>
            <ac:spMk id="16" creationId="{00000000-0000-0000-0000-000000000000}"/>
          </ac:spMkLst>
        </pc:spChg>
        <pc:spChg chg="mod">
          <ac:chgData name="Angela Rogers" userId="fc810e90-18b6-472d-8d4c-44963c22a48e" providerId="ADAL" clId="{6C85E1A4-2DC2-42CC-BF91-4B72EC2DEA9F}" dt="2026-07-10T18:58:31.665" v="709" actId="207"/>
          <ac:spMkLst>
            <pc:docMk/>
            <pc:sldMk cId="0" sldId="363"/>
            <ac:spMk id="17" creationId="{00000000-0000-0000-0000-000000000000}"/>
          </ac:spMkLst>
        </pc:spChg>
        <pc:graphicFrameChg chg="modGraphic">
          <ac:chgData name="Angela Rogers" userId="fc810e90-18b6-472d-8d4c-44963c22a48e" providerId="ADAL" clId="{6C85E1A4-2DC2-42CC-BF91-4B72EC2DEA9F}" dt="2026-07-10T19:00:44.692" v="740" actId="2711"/>
          <ac:graphicFrameMkLst>
            <pc:docMk/>
            <pc:sldMk cId="0" sldId="363"/>
            <ac:graphicFrameMk id="13" creationId="{34E1F428-B993-8AF7-8737-6591BC438714}"/>
          </ac:graphicFrameMkLst>
        </pc:graphicFrameChg>
      </pc:sldChg>
      <pc:sldChg chg="addSp delSp modSp mod modTransition">
        <pc:chgData name="Angela Rogers" userId="fc810e90-18b6-472d-8d4c-44963c22a48e" providerId="ADAL" clId="{6C85E1A4-2DC2-42CC-BF91-4B72EC2DEA9F}" dt="2026-07-10T19:55:56.300" v="1485"/>
        <pc:sldMkLst>
          <pc:docMk/>
          <pc:sldMk cId="0" sldId="364"/>
        </pc:sldMkLst>
        <pc:spChg chg="del mod">
          <ac:chgData name="Angela Rogers" userId="fc810e90-18b6-472d-8d4c-44963c22a48e" providerId="ADAL" clId="{6C85E1A4-2DC2-42CC-BF91-4B72EC2DEA9F}" dt="2026-07-10T19:06:57.925" v="823" actId="478"/>
          <ac:spMkLst>
            <pc:docMk/>
            <pc:sldMk cId="0" sldId="364"/>
            <ac:spMk id="2" creationId="{EA5F23B7-46D2-D0B3-3DA1-0ADE8CE9BCFB}"/>
          </ac:spMkLst>
        </pc:spChg>
        <pc:spChg chg="add mod">
          <ac:chgData name="Angela Rogers" userId="fc810e90-18b6-472d-8d4c-44963c22a48e" providerId="ADAL" clId="{6C85E1A4-2DC2-42CC-BF91-4B72EC2DEA9F}" dt="2026-07-10T19:06:55.975" v="822" actId="20577"/>
          <ac:spMkLst>
            <pc:docMk/>
            <pc:sldMk cId="0" sldId="364"/>
            <ac:spMk id="4" creationId="{6101EBB7-C146-64E6-EE91-96577C0DF9B0}"/>
          </ac:spMkLst>
        </pc:spChg>
        <pc:spChg chg="add">
          <ac:chgData name="Angela Rogers" userId="fc810e90-18b6-472d-8d4c-44963c22a48e" providerId="ADAL" clId="{6C85E1A4-2DC2-42CC-BF91-4B72EC2DEA9F}" dt="2026-07-10T19:05:40.553" v="800" actId="22"/>
          <ac:spMkLst>
            <pc:docMk/>
            <pc:sldMk cId="0" sldId="364"/>
            <ac:spMk id="6" creationId="{29BFBB58-BC89-F930-5165-3A94AAE300D9}"/>
          </ac:spMkLst>
        </pc:spChg>
        <pc:spChg chg="mod">
          <ac:chgData name="Angela Rogers" userId="fc810e90-18b6-472d-8d4c-44963c22a48e" providerId="ADAL" clId="{6C85E1A4-2DC2-42CC-BF91-4B72EC2DEA9F}" dt="2026-07-10T18:57:22.758" v="695" actId="2711"/>
          <ac:spMkLst>
            <pc:docMk/>
            <pc:sldMk cId="0" sldId="364"/>
            <ac:spMk id="16" creationId="{00000000-0000-0000-0000-000000000000}"/>
          </ac:spMkLst>
        </pc:spChg>
        <pc:spChg chg="mod">
          <ac:chgData name="Angela Rogers" userId="fc810e90-18b6-472d-8d4c-44963c22a48e" providerId="ADAL" clId="{6C85E1A4-2DC2-42CC-BF91-4B72EC2DEA9F}" dt="2026-07-10T18:58:36.986" v="710" actId="207"/>
          <ac:spMkLst>
            <pc:docMk/>
            <pc:sldMk cId="0" sldId="364"/>
            <ac:spMk id="17" creationId="{00000000-0000-0000-0000-000000000000}"/>
          </ac:spMkLst>
        </pc:spChg>
        <pc:graphicFrameChg chg="modGraphic">
          <ac:chgData name="Angela Rogers" userId="fc810e90-18b6-472d-8d4c-44963c22a48e" providerId="ADAL" clId="{6C85E1A4-2DC2-42CC-BF91-4B72EC2DEA9F}" dt="2026-07-10T19:00:39.804" v="739" actId="2711"/>
          <ac:graphicFrameMkLst>
            <pc:docMk/>
            <pc:sldMk cId="0" sldId="364"/>
            <ac:graphicFrameMk id="13" creationId="{34E1F428-B993-8AF7-8737-6591BC438714}"/>
          </ac:graphicFrameMkLst>
        </pc:graphicFrameChg>
      </pc:sldChg>
      <pc:sldChg chg="addSp delSp modSp mod modTransition">
        <pc:chgData name="Angela Rogers" userId="fc810e90-18b6-472d-8d4c-44963c22a48e" providerId="ADAL" clId="{6C85E1A4-2DC2-42CC-BF91-4B72EC2DEA9F}" dt="2026-07-10T19:55:56.300" v="1485"/>
        <pc:sldMkLst>
          <pc:docMk/>
          <pc:sldMk cId="0" sldId="365"/>
        </pc:sldMkLst>
        <pc:spChg chg="add del mod">
          <ac:chgData name="Angela Rogers" userId="fc810e90-18b6-472d-8d4c-44963c22a48e" providerId="ADAL" clId="{6C85E1A4-2DC2-42CC-BF91-4B72EC2DEA9F}" dt="2026-07-10T19:04:08.702" v="776" actId="478"/>
          <ac:spMkLst>
            <pc:docMk/>
            <pc:sldMk cId="0" sldId="365"/>
            <ac:spMk id="2" creationId="{EA5F23B7-46D2-D0B3-3DA1-0ADE8CE9BCFB}"/>
          </ac:spMkLst>
        </pc:spChg>
        <pc:spChg chg="add mod">
          <ac:chgData name="Angela Rogers" userId="fc810e90-18b6-472d-8d4c-44963c22a48e" providerId="ADAL" clId="{6C85E1A4-2DC2-42CC-BF91-4B72EC2DEA9F}" dt="2026-07-10T19:04:34.296" v="789" actId="14100"/>
          <ac:spMkLst>
            <pc:docMk/>
            <pc:sldMk cId="0" sldId="365"/>
            <ac:spMk id="4" creationId="{E4FB4254-613C-061C-E989-F97C3450546E}"/>
          </ac:spMkLst>
        </pc:spChg>
        <pc:spChg chg="add mod ord">
          <ac:chgData name="Angela Rogers" userId="fc810e90-18b6-472d-8d4c-44963c22a48e" providerId="ADAL" clId="{6C85E1A4-2DC2-42CC-BF91-4B72EC2DEA9F}" dt="2026-07-10T19:05:03.778" v="790" actId="12"/>
          <ac:spMkLst>
            <pc:docMk/>
            <pc:sldMk cId="0" sldId="365"/>
            <ac:spMk id="5" creationId="{D9154F6A-170B-9629-5BEE-8728C0BF1B1F}"/>
          </ac:spMkLst>
        </pc:spChg>
        <pc:spChg chg="mod">
          <ac:chgData name="Angela Rogers" userId="fc810e90-18b6-472d-8d4c-44963c22a48e" providerId="ADAL" clId="{6C85E1A4-2DC2-42CC-BF91-4B72EC2DEA9F}" dt="2026-07-10T19:03:56.159" v="773" actId="14100"/>
          <ac:spMkLst>
            <pc:docMk/>
            <pc:sldMk cId="0" sldId="365"/>
            <ac:spMk id="10" creationId="{25A108D6-8693-526C-AA5B-8ABF180E3002}"/>
          </ac:spMkLst>
        </pc:spChg>
        <pc:spChg chg="mod">
          <ac:chgData name="Angela Rogers" userId="fc810e90-18b6-472d-8d4c-44963c22a48e" providerId="ADAL" clId="{6C85E1A4-2DC2-42CC-BF91-4B72EC2DEA9F}" dt="2026-07-10T18:58:07.236" v="704" actId="207"/>
          <ac:spMkLst>
            <pc:docMk/>
            <pc:sldMk cId="0" sldId="365"/>
            <ac:spMk id="16" creationId="{00000000-0000-0000-0000-000000000000}"/>
          </ac:spMkLst>
        </pc:spChg>
        <pc:spChg chg="mod">
          <ac:chgData name="Angela Rogers" userId="fc810e90-18b6-472d-8d4c-44963c22a48e" providerId="ADAL" clId="{6C85E1A4-2DC2-42CC-BF91-4B72EC2DEA9F}" dt="2026-07-10T18:58:19.933" v="706" actId="207"/>
          <ac:spMkLst>
            <pc:docMk/>
            <pc:sldMk cId="0" sldId="365"/>
            <ac:spMk id="17" creationId="{00000000-0000-0000-0000-000000000000}"/>
          </ac:spMkLst>
        </pc:spChg>
        <pc:graphicFrameChg chg="modGraphic">
          <ac:chgData name="Angela Rogers" userId="fc810e90-18b6-472d-8d4c-44963c22a48e" providerId="ADAL" clId="{6C85E1A4-2DC2-42CC-BF91-4B72EC2DEA9F}" dt="2026-07-10T19:01:07.683" v="744" actId="2711"/>
          <ac:graphicFrameMkLst>
            <pc:docMk/>
            <pc:sldMk cId="0" sldId="365"/>
            <ac:graphicFrameMk id="13" creationId="{34E1F428-B993-8AF7-8737-6591BC438714}"/>
          </ac:graphicFrameMkLst>
        </pc:graphicFrameChg>
      </pc:sldChg>
      <pc:sldChg chg="addSp delSp modSp mod modTransition">
        <pc:chgData name="Angela Rogers" userId="fc810e90-18b6-472d-8d4c-44963c22a48e" providerId="ADAL" clId="{6C85E1A4-2DC2-42CC-BF91-4B72EC2DEA9F}" dt="2026-07-10T19:55:56.300" v="1485"/>
        <pc:sldMkLst>
          <pc:docMk/>
          <pc:sldMk cId="0" sldId="366"/>
        </pc:sldMkLst>
        <pc:spChg chg="del mod">
          <ac:chgData name="Angela Rogers" userId="fc810e90-18b6-472d-8d4c-44963c22a48e" providerId="ADAL" clId="{6C85E1A4-2DC2-42CC-BF91-4B72EC2DEA9F}" dt="2026-07-10T19:07:46.938" v="837" actId="478"/>
          <ac:spMkLst>
            <pc:docMk/>
            <pc:sldMk cId="0" sldId="366"/>
            <ac:spMk id="2" creationId="{EA5F23B7-46D2-D0B3-3DA1-0ADE8CE9BCFB}"/>
          </ac:spMkLst>
        </pc:spChg>
        <pc:spChg chg="add mod">
          <ac:chgData name="Angela Rogers" userId="fc810e90-18b6-472d-8d4c-44963c22a48e" providerId="ADAL" clId="{6C85E1A4-2DC2-42CC-BF91-4B72EC2DEA9F}" dt="2026-07-10T19:07:44.167" v="836" actId="20577"/>
          <ac:spMkLst>
            <pc:docMk/>
            <pc:sldMk cId="0" sldId="366"/>
            <ac:spMk id="4" creationId="{032E0D65-4ABF-E91E-8672-91AB2264E30B}"/>
          </ac:spMkLst>
        </pc:spChg>
        <pc:spChg chg="add">
          <ac:chgData name="Angela Rogers" userId="fc810e90-18b6-472d-8d4c-44963c22a48e" providerId="ADAL" clId="{6C85E1A4-2DC2-42CC-BF91-4B72EC2DEA9F}" dt="2026-07-10T19:05:22.298" v="792" actId="22"/>
          <ac:spMkLst>
            <pc:docMk/>
            <pc:sldMk cId="0" sldId="366"/>
            <ac:spMk id="6" creationId="{35C68883-5C04-4019-1610-9516C3EACE97}"/>
          </ac:spMkLst>
        </pc:spChg>
        <pc:spChg chg="mod">
          <ac:chgData name="Angela Rogers" userId="fc810e90-18b6-472d-8d4c-44963c22a48e" providerId="ADAL" clId="{6C85E1A4-2DC2-42CC-BF91-4B72EC2DEA9F}" dt="2026-07-10T18:57:57.221" v="702" actId="207"/>
          <ac:spMkLst>
            <pc:docMk/>
            <pc:sldMk cId="0" sldId="366"/>
            <ac:spMk id="16" creationId="{00000000-0000-0000-0000-000000000000}"/>
          </ac:spMkLst>
        </pc:spChg>
        <pc:spChg chg="mod">
          <ac:chgData name="Angela Rogers" userId="fc810e90-18b6-472d-8d4c-44963c22a48e" providerId="ADAL" clId="{6C85E1A4-2DC2-42CC-BF91-4B72EC2DEA9F}" dt="2026-07-10T18:58:15.741" v="705" actId="207"/>
          <ac:spMkLst>
            <pc:docMk/>
            <pc:sldMk cId="0" sldId="366"/>
            <ac:spMk id="17" creationId="{00000000-0000-0000-0000-000000000000}"/>
          </ac:spMkLst>
        </pc:spChg>
        <pc:graphicFrameChg chg="modGraphic">
          <ac:chgData name="Angela Rogers" userId="fc810e90-18b6-472d-8d4c-44963c22a48e" providerId="ADAL" clId="{6C85E1A4-2DC2-42CC-BF91-4B72EC2DEA9F}" dt="2026-07-10T19:01:03.519" v="743" actId="2711"/>
          <ac:graphicFrameMkLst>
            <pc:docMk/>
            <pc:sldMk cId="0" sldId="366"/>
            <ac:graphicFrameMk id="13" creationId="{34E1F428-B993-8AF7-8737-6591BC438714}"/>
          </ac:graphicFrameMkLst>
        </pc:graphicFrameChg>
      </pc:sldChg>
      <pc:sldChg chg="addSp delSp modSp mod modTransition">
        <pc:chgData name="Angela Rogers" userId="fc810e90-18b6-472d-8d4c-44963c22a48e" providerId="ADAL" clId="{6C85E1A4-2DC2-42CC-BF91-4B72EC2DEA9F}" dt="2026-07-10T19:55:56.300" v="1485"/>
        <pc:sldMkLst>
          <pc:docMk/>
          <pc:sldMk cId="0" sldId="367"/>
        </pc:sldMkLst>
        <pc:spChg chg="del mod">
          <ac:chgData name="Angela Rogers" userId="fc810e90-18b6-472d-8d4c-44963c22a48e" providerId="ADAL" clId="{6C85E1A4-2DC2-42CC-BF91-4B72EC2DEA9F}" dt="2026-07-10T19:07:31.529" v="834" actId="478"/>
          <ac:spMkLst>
            <pc:docMk/>
            <pc:sldMk cId="0" sldId="367"/>
            <ac:spMk id="2" creationId="{EA5F23B7-46D2-D0B3-3DA1-0ADE8CE9BCFB}"/>
          </ac:spMkLst>
        </pc:spChg>
        <pc:spChg chg="add mod">
          <ac:chgData name="Angela Rogers" userId="fc810e90-18b6-472d-8d4c-44963c22a48e" providerId="ADAL" clId="{6C85E1A4-2DC2-42CC-BF91-4B72EC2DEA9F}" dt="2026-07-10T19:07:29.520" v="833" actId="20577"/>
          <ac:spMkLst>
            <pc:docMk/>
            <pc:sldMk cId="0" sldId="367"/>
            <ac:spMk id="4" creationId="{C4C21F2E-4132-F608-CA1B-6A783C4DA7F1}"/>
          </ac:spMkLst>
        </pc:spChg>
        <pc:spChg chg="add">
          <ac:chgData name="Angela Rogers" userId="fc810e90-18b6-472d-8d4c-44963c22a48e" providerId="ADAL" clId="{6C85E1A4-2DC2-42CC-BF91-4B72EC2DEA9F}" dt="2026-07-10T19:05:27.936" v="794" actId="22"/>
          <ac:spMkLst>
            <pc:docMk/>
            <pc:sldMk cId="0" sldId="367"/>
            <ac:spMk id="6" creationId="{C9C607CA-2CA5-A6F1-C20C-247A2675ECA1}"/>
          </ac:spMkLst>
        </pc:spChg>
        <pc:spChg chg="mod">
          <ac:chgData name="Angela Rogers" userId="fc810e90-18b6-472d-8d4c-44963c22a48e" providerId="ADAL" clId="{6C85E1A4-2DC2-42CC-BF91-4B72EC2DEA9F}" dt="2026-07-10T18:57:50.205" v="700" actId="207"/>
          <ac:spMkLst>
            <pc:docMk/>
            <pc:sldMk cId="0" sldId="367"/>
            <ac:spMk id="16" creationId="{00000000-0000-0000-0000-000000000000}"/>
          </ac:spMkLst>
        </pc:spChg>
        <pc:spChg chg="mod">
          <ac:chgData name="Angela Rogers" userId="fc810e90-18b6-472d-8d4c-44963c22a48e" providerId="ADAL" clId="{6C85E1A4-2DC2-42CC-BF91-4B72EC2DEA9F}" dt="2026-07-10T18:58:23.104" v="707" actId="207"/>
          <ac:spMkLst>
            <pc:docMk/>
            <pc:sldMk cId="0" sldId="367"/>
            <ac:spMk id="17" creationId="{00000000-0000-0000-0000-000000000000}"/>
          </ac:spMkLst>
        </pc:spChg>
        <pc:graphicFrameChg chg="modGraphic">
          <ac:chgData name="Angela Rogers" userId="fc810e90-18b6-472d-8d4c-44963c22a48e" providerId="ADAL" clId="{6C85E1A4-2DC2-42CC-BF91-4B72EC2DEA9F}" dt="2026-07-10T19:00:57.474" v="742" actId="2711"/>
          <ac:graphicFrameMkLst>
            <pc:docMk/>
            <pc:sldMk cId="0" sldId="367"/>
            <ac:graphicFrameMk id="13" creationId="{34E1F428-B993-8AF7-8737-6591BC438714}"/>
          </ac:graphicFrameMkLst>
        </pc:graphicFrameChg>
      </pc:sldChg>
      <pc:sldChg chg="addSp delSp modSp mod modTransition">
        <pc:chgData name="Angela Rogers" userId="fc810e90-18b6-472d-8d4c-44963c22a48e" providerId="ADAL" clId="{6C85E1A4-2DC2-42CC-BF91-4B72EC2DEA9F}" dt="2026-07-10T19:55:56.300" v="1485"/>
        <pc:sldMkLst>
          <pc:docMk/>
          <pc:sldMk cId="0" sldId="368"/>
        </pc:sldMkLst>
        <pc:spChg chg="del mod">
          <ac:chgData name="Angela Rogers" userId="fc810e90-18b6-472d-8d4c-44963c22a48e" providerId="ADAL" clId="{6C85E1A4-2DC2-42CC-BF91-4B72EC2DEA9F}" dt="2026-07-10T19:06:45.595" v="820" actId="478"/>
          <ac:spMkLst>
            <pc:docMk/>
            <pc:sldMk cId="0" sldId="368"/>
            <ac:spMk id="2" creationId="{EA5F23B7-46D2-D0B3-3DA1-0ADE8CE9BCFB}"/>
          </ac:spMkLst>
        </pc:spChg>
        <pc:spChg chg="add mod">
          <ac:chgData name="Angela Rogers" userId="fc810e90-18b6-472d-8d4c-44963c22a48e" providerId="ADAL" clId="{6C85E1A4-2DC2-42CC-BF91-4B72EC2DEA9F}" dt="2026-07-10T19:06:43.639" v="819" actId="20577"/>
          <ac:spMkLst>
            <pc:docMk/>
            <pc:sldMk cId="0" sldId="368"/>
            <ac:spMk id="4" creationId="{1C40F2DA-FAB1-91BF-B264-98A3EA87026D}"/>
          </ac:spMkLst>
        </pc:spChg>
        <pc:spChg chg="add">
          <ac:chgData name="Angela Rogers" userId="fc810e90-18b6-472d-8d4c-44963c22a48e" providerId="ADAL" clId="{6C85E1A4-2DC2-42CC-BF91-4B72EC2DEA9F}" dt="2026-07-10T19:05:45.724" v="802" actId="22"/>
          <ac:spMkLst>
            <pc:docMk/>
            <pc:sldMk cId="0" sldId="368"/>
            <ac:spMk id="6" creationId="{60C72D5D-D2A7-5E2C-8CD0-7A622E801CED}"/>
          </ac:spMkLst>
        </pc:spChg>
        <pc:spChg chg="mod">
          <ac:chgData name="Angela Rogers" userId="fc810e90-18b6-472d-8d4c-44963c22a48e" providerId="ADAL" clId="{6C85E1A4-2DC2-42CC-BF91-4B72EC2DEA9F}" dt="2026-07-10T18:57:14.403" v="693" actId="207"/>
          <ac:spMkLst>
            <pc:docMk/>
            <pc:sldMk cId="0" sldId="368"/>
            <ac:spMk id="16" creationId="{00000000-0000-0000-0000-000000000000}"/>
          </ac:spMkLst>
        </pc:spChg>
        <pc:spChg chg="mod">
          <ac:chgData name="Angela Rogers" userId="fc810e90-18b6-472d-8d4c-44963c22a48e" providerId="ADAL" clId="{6C85E1A4-2DC2-42CC-BF91-4B72EC2DEA9F}" dt="2026-07-10T18:58:39.840" v="711" actId="207"/>
          <ac:spMkLst>
            <pc:docMk/>
            <pc:sldMk cId="0" sldId="368"/>
            <ac:spMk id="17" creationId="{00000000-0000-0000-0000-000000000000}"/>
          </ac:spMkLst>
        </pc:spChg>
        <pc:graphicFrameChg chg="modGraphic">
          <ac:chgData name="Angela Rogers" userId="fc810e90-18b6-472d-8d4c-44963c22a48e" providerId="ADAL" clId="{6C85E1A4-2DC2-42CC-BF91-4B72EC2DEA9F}" dt="2026-07-10T19:00:32.282" v="738" actId="2711"/>
          <ac:graphicFrameMkLst>
            <pc:docMk/>
            <pc:sldMk cId="0" sldId="368"/>
            <ac:graphicFrameMk id="13" creationId="{34E1F428-B993-8AF7-8737-6591BC438714}"/>
          </ac:graphicFrameMkLst>
        </pc:graphicFrameChg>
      </pc:sldChg>
      <pc:sldChg chg="addSp delSp modSp mod modTransition">
        <pc:chgData name="Angela Rogers" userId="fc810e90-18b6-472d-8d4c-44963c22a48e" providerId="ADAL" clId="{6C85E1A4-2DC2-42CC-BF91-4B72EC2DEA9F}" dt="2026-07-10T19:55:56.300" v="1485"/>
        <pc:sldMkLst>
          <pc:docMk/>
          <pc:sldMk cId="0" sldId="369"/>
        </pc:sldMkLst>
        <pc:spChg chg="del mod">
          <ac:chgData name="Angela Rogers" userId="fc810e90-18b6-472d-8d4c-44963c22a48e" providerId="ADAL" clId="{6C85E1A4-2DC2-42CC-BF91-4B72EC2DEA9F}" dt="2026-07-10T19:06:35.064" v="817" actId="478"/>
          <ac:spMkLst>
            <pc:docMk/>
            <pc:sldMk cId="0" sldId="369"/>
            <ac:spMk id="2" creationId="{EA5F23B7-46D2-D0B3-3DA1-0ADE8CE9BCFB}"/>
          </ac:spMkLst>
        </pc:spChg>
        <pc:spChg chg="add mod">
          <ac:chgData name="Angela Rogers" userId="fc810e90-18b6-472d-8d4c-44963c22a48e" providerId="ADAL" clId="{6C85E1A4-2DC2-42CC-BF91-4B72EC2DEA9F}" dt="2026-07-10T19:06:32.838" v="816" actId="20577"/>
          <ac:spMkLst>
            <pc:docMk/>
            <pc:sldMk cId="0" sldId="369"/>
            <ac:spMk id="4" creationId="{6341FC6A-A28C-5D50-DC3C-32FFBB467893}"/>
          </ac:spMkLst>
        </pc:spChg>
        <pc:spChg chg="add">
          <ac:chgData name="Angela Rogers" userId="fc810e90-18b6-472d-8d4c-44963c22a48e" providerId="ADAL" clId="{6C85E1A4-2DC2-42CC-BF91-4B72EC2DEA9F}" dt="2026-07-10T19:05:50.742" v="804" actId="22"/>
          <ac:spMkLst>
            <pc:docMk/>
            <pc:sldMk cId="0" sldId="369"/>
            <ac:spMk id="6" creationId="{A4657E81-1DCD-D5AD-A0DE-54B5F17DDCAE}"/>
          </ac:spMkLst>
        </pc:spChg>
        <pc:spChg chg="mod">
          <ac:chgData name="Angela Rogers" userId="fc810e90-18b6-472d-8d4c-44963c22a48e" providerId="ADAL" clId="{6C85E1A4-2DC2-42CC-BF91-4B72EC2DEA9F}" dt="2026-07-10T18:57:05.412" v="691" actId="207"/>
          <ac:spMkLst>
            <pc:docMk/>
            <pc:sldMk cId="0" sldId="369"/>
            <ac:spMk id="16" creationId="{00000000-0000-0000-0000-000000000000}"/>
          </ac:spMkLst>
        </pc:spChg>
        <pc:spChg chg="mod">
          <ac:chgData name="Angela Rogers" userId="fc810e90-18b6-472d-8d4c-44963c22a48e" providerId="ADAL" clId="{6C85E1A4-2DC2-42CC-BF91-4B72EC2DEA9F}" dt="2026-07-10T18:58:42.479" v="712" actId="207"/>
          <ac:spMkLst>
            <pc:docMk/>
            <pc:sldMk cId="0" sldId="369"/>
            <ac:spMk id="17" creationId="{00000000-0000-0000-0000-000000000000}"/>
          </ac:spMkLst>
        </pc:spChg>
        <pc:graphicFrameChg chg="modGraphic">
          <ac:chgData name="Angela Rogers" userId="fc810e90-18b6-472d-8d4c-44963c22a48e" providerId="ADAL" clId="{6C85E1A4-2DC2-42CC-BF91-4B72EC2DEA9F}" dt="2026-07-10T19:00:27.602" v="737" actId="2711"/>
          <ac:graphicFrameMkLst>
            <pc:docMk/>
            <pc:sldMk cId="0" sldId="369"/>
            <ac:graphicFrameMk id="13" creationId="{34E1F428-B993-8AF7-8737-6591BC438714}"/>
          </ac:graphicFrameMkLst>
        </pc:graphicFrameChg>
      </pc:sldChg>
      <pc:sldChg chg="addSp delSp modSp mod modTransition">
        <pc:chgData name="Angela Rogers" userId="fc810e90-18b6-472d-8d4c-44963c22a48e" providerId="ADAL" clId="{6C85E1A4-2DC2-42CC-BF91-4B72EC2DEA9F}" dt="2026-07-10T19:55:56.300" v="1485"/>
        <pc:sldMkLst>
          <pc:docMk/>
          <pc:sldMk cId="0" sldId="370"/>
        </pc:sldMkLst>
        <pc:spChg chg="del mod">
          <ac:chgData name="Angela Rogers" userId="fc810e90-18b6-472d-8d4c-44963c22a48e" providerId="ADAL" clId="{6C85E1A4-2DC2-42CC-BF91-4B72EC2DEA9F}" dt="2026-07-10T19:06:23.839" v="814" actId="478"/>
          <ac:spMkLst>
            <pc:docMk/>
            <pc:sldMk cId="0" sldId="370"/>
            <ac:spMk id="2" creationId="{EA5F23B7-46D2-D0B3-3DA1-0ADE8CE9BCFB}"/>
          </ac:spMkLst>
        </pc:spChg>
        <pc:spChg chg="add mod">
          <ac:chgData name="Angela Rogers" userId="fc810e90-18b6-472d-8d4c-44963c22a48e" providerId="ADAL" clId="{6C85E1A4-2DC2-42CC-BF91-4B72EC2DEA9F}" dt="2026-07-10T19:06:21.546" v="813" actId="20577"/>
          <ac:spMkLst>
            <pc:docMk/>
            <pc:sldMk cId="0" sldId="370"/>
            <ac:spMk id="4" creationId="{46DA1395-61F6-2748-AA1B-9102799CEA94}"/>
          </ac:spMkLst>
        </pc:spChg>
        <pc:spChg chg="add">
          <ac:chgData name="Angela Rogers" userId="fc810e90-18b6-472d-8d4c-44963c22a48e" providerId="ADAL" clId="{6C85E1A4-2DC2-42CC-BF91-4B72EC2DEA9F}" dt="2026-07-10T19:05:54.989" v="806" actId="22"/>
          <ac:spMkLst>
            <pc:docMk/>
            <pc:sldMk cId="0" sldId="370"/>
            <ac:spMk id="6" creationId="{10E3BDCF-5411-0384-0B9E-ECDE00B7D623}"/>
          </ac:spMkLst>
        </pc:spChg>
        <pc:spChg chg="mod">
          <ac:chgData name="Angela Rogers" userId="fc810e90-18b6-472d-8d4c-44963c22a48e" providerId="ADAL" clId="{6C85E1A4-2DC2-42CC-BF91-4B72EC2DEA9F}" dt="2026-07-10T18:56:58.114" v="689" actId="207"/>
          <ac:spMkLst>
            <pc:docMk/>
            <pc:sldMk cId="0" sldId="370"/>
            <ac:spMk id="16" creationId="{00000000-0000-0000-0000-000000000000}"/>
          </ac:spMkLst>
        </pc:spChg>
        <pc:spChg chg="mod">
          <ac:chgData name="Angela Rogers" userId="fc810e90-18b6-472d-8d4c-44963c22a48e" providerId="ADAL" clId="{6C85E1A4-2DC2-42CC-BF91-4B72EC2DEA9F}" dt="2026-07-10T18:58:45.729" v="713" actId="207"/>
          <ac:spMkLst>
            <pc:docMk/>
            <pc:sldMk cId="0" sldId="370"/>
            <ac:spMk id="17" creationId="{00000000-0000-0000-0000-000000000000}"/>
          </ac:spMkLst>
        </pc:spChg>
        <pc:graphicFrameChg chg="modGraphic">
          <ac:chgData name="Angela Rogers" userId="fc810e90-18b6-472d-8d4c-44963c22a48e" providerId="ADAL" clId="{6C85E1A4-2DC2-42CC-BF91-4B72EC2DEA9F}" dt="2026-07-10T19:00:23.240" v="736" actId="2711"/>
          <ac:graphicFrameMkLst>
            <pc:docMk/>
            <pc:sldMk cId="0" sldId="370"/>
            <ac:graphicFrameMk id="13" creationId="{34E1F428-B993-8AF7-8737-6591BC438714}"/>
          </ac:graphicFrameMkLst>
        </pc:graphicFrameChg>
      </pc:sldChg>
      <pc:sldChg chg="addSp delSp modSp mod modTransition">
        <pc:chgData name="Angela Rogers" userId="fc810e90-18b6-472d-8d4c-44963c22a48e" providerId="ADAL" clId="{6C85E1A4-2DC2-42CC-BF91-4B72EC2DEA9F}" dt="2026-07-10T19:55:56.300" v="1485"/>
        <pc:sldMkLst>
          <pc:docMk/>
          <pc:sldMk cId="0" sldId="371"/>
        </pc:sldMkLst>
        <pc:spChg chg="del mod">
          <ac:chgData name="Angela Rogers" userId="fc810e90-18b6-472d-8d4c-44963c22a48e" providerId="ADAL" clId="{6C85E1A4-2DC2-42CC-BF91-4B72EC2DEA9F}" dt="2026-07-10T19:06:12.191" v="811" actId="478"/>
          <ac:spMkLst>
            <pc:docMk/>
            <pc:sldMk cId="0" sldId="371"/>
            <ac:spMk id="2" creationId="{EA5F23B7-46D2-D0B3-3DA1-0ADE8CE9BCFB}"/>
          </ac:spMkLst>
        </pc:spChg>
        <pc:spChg chg="add mod">
          <ac:chgData name="Angela Rogers" userId="fc810e90-18b6-472d-8d4c-44963c22a48e" providerId="ADAL" clId="{6C85E1A4-2DC2-42CC-BF91-4B72EC2DEA9F}" dt="2026-07-10T19:06:09.054" v="810" actId="20577"/>
          <ac:spMkLst>
            <pc:docMk/>
            <pc:sldMk cId="0" sldId="371"/>
            <ac:spMk id="4" creationId="{78BABEB8-F7BA-BE90-79E4-D6BCDD7E66BC}"/>
          </ac:spMkLst>
        </pc:spChg>
        <pc:spChg chg="add">
          <ac:chgData name="Angela Rogers" userId="fc810e90-18b6-472d-8d4c-44963c22a48e" providerId="ADAL" clId="{6C85E1A4-2DC2-42CC-BF91-4B72EC2DEA9F}" dt="2026-07-10T19:05:59.970" v="808" actId="22"/>
          <ac:spMkLst>
            <pc:docMk/>
            <pc:sldMk cId="0" sldId="371"/>
            <ac:spMk id="6" creationId="{3D899CFE-E869-6391-7748-81F2BCE4DE7C}"/>
          </ac:spMkLst>
        </pc:spChg>
        <pc:spChg chg="mod">
          <ac:chgData name="Angela Rogers" userId="fc810e90-18b6-472d-8d4c-44963c22a48e" providerId="ADAL" clId="{6C85E1A4-2DC2-42CC-BF91-4B72EC2DEA9F}" dt="2026-07-10T18:56:50.776" v="687" actId="2711"/>
          <ac:spMkLst>
            <pc:docMk/>
            <pc:sldMk cId="0" sldId="371"/>
            <ac:spMk id="16" creationId="{00000000-0000-0000-0000-000000000000}"/>
          </ac:spMkLst>
        </pc:spChg>
        <pc:spChg chg="mod">
          <ac:chgData name="Angela Rogers" userId="fc810e90-18b6-472d-8d4c-44963c22a48e" providerId="ADAL" clId="{6C85E1A4-2DC2-42CC-BF91-4B72EC2DEA9F}" dt="2026-07-10T18:58:49.858" v="714" actId="207"/>
          <ac:spMkLst>
            <pc:docMk/>
            <pc:sldMk cId="0" sldId="371"/>
            <ac:spMk id="17" creationId="{00000000-0000-0000-0000-000000000000}"/>
          </ac:spMkLst>
        </pc:spChg>
        <pc:graphicFrameChg chg="modGraphic">
          <ac:chgData name="Angela Rogers" userId="fc810e90-18b6-472d-8d4c-44963c22a48e" providerId="ADAL" clId="{6C85E1A4-2DC2-42CC-BF91-4B72EC2DEA9F}" dt="2026-07-10T19:00:16.866" v="735" actId="2711"/>
          <ac:graphicFrameMkLst>
            <pc:docMk/>
            <pc:sldMk cId="0" sldId="371"/>
            <ac:graphicFrameMk id="13" creationId="{34E1F428-B993-8AF7-8737-6591BC438714}"/>
          </ac:graphicFrameMkLst>
        </pc:graphicFrameChg>
      </pc:sldChg>
      <pc:sldChg chg="addSp delSp modSp mod modTransition setBg modClrScheme chgLayout">
        <pc:chgData name="Angela Rogers" userId="fc810e90-18b6-472d-8d4c-44963c22a48e" providerId="ADAL" clId="{6C85E1A4-2DC2-42CC-BF91-4B72EC2DEA9F}" dt="2026-07-10T19:55:56.300" v="1485"/>
        <pc:sldMkLst>
          <pc:docMk/>
          <pc:sldMk cId="0" sldId="372"/>
        </pc:sldMkLst>
        <pc:spChg chg="del">
          <ac:chgData name="Angela Rogers" userId="fc810e90-18b6-472d-8d4c-44963c22a48e" providerId="ADAL" clId="{6C85E1A4-2DC2-42CC-BF91-4B72EC2DEA9F}" dt="2026-07-10T18:33:13.454" v="303" actId="478"/>
          <ac:spMkLst>
            <pc:docMk/>
            <pc:sldMk cId="0" sldId="372"/>
            <ac:spMk id="2" creationId="{00000000-0000-0000-0000-000000000000}"/>
          </ac:spMkLst>
        </pc:spChg>
        <pc:spChg chg="del mod">
          <ac:chgData name="Angela Rogers" userId="fc810e90-18b6-472d-8d4c-44963c22a48e" providerId="ADAL" clId="{6C85E1A4-2DC2-42CC-BF91-4B72EC2DEA9F}" dt="2026-07-10T18:33:28.986" v="307" actId="478"/>
          <ac:spMkLst>
            <pc:docMk/>
            <pc:sldMk cId="0" sldId="372"/>
            <ac:spMk id="3" creationId="{00000000-0000-0000-0000-000000000000}"/>
          </ac:spMkLst>
        </pc:spChg>
        <pc:spChg chg="del">
          <ac:chgData name="Angela Rogers" userId="fc810e90-18b6-472d-8d4c-44963c22a48e" providerId="ADAL" clId="{6C85E1A4-2DC2-42CC-BF91-4B72EC2DEA9F}" dt="2026-07-10T18:33:25.661" v="306" actId="478"/>
          <ac:spMkLst>
            <pc:docMk/>
            <pc:sldMk cId="0" sldId="372"/>
            <ac:spMk id="4" creationId="{00000000-0000-0000-0000-000000000000}"/>
          </ac:spMkLst>
        </pc:spChg>
        <pc:spChg chg="mod">
          <ac:chgData name="Angela Rogers" userId="fc810e90-18b6-472d-8d4c-44963c22a48e" providerId="ADAL" clId="{6C85E1A4-2DC2-42CC-BF91-4B72EC2DEA9F}" dt="2026-07-10T19:01:31.641" v="746" actId="207"/>
          <ac:spMkLst>
            <pc:docMk/>
            <pc:sldMk cId="0" sldId="372"/>
            <ac:spMk id="5" creationId="{00000000-0000-0000-0000-000000000000}"/>
          </ac:spMkLst>
        </pc:spChg>
        <pc:spChg chg="mod">
          <ac:chgData name="Angela Rogers" userId="fc810e90-18b6-472d-8d4c-44963c22a48e" providerId="ADAL" clId="{6C85E1A4-2DC2-42CC-BF91-4B72EC2DEA9F}" dt="2026-07-10T19:01:42.096" v="750" actId="2711"/>
          <ac:spMkLst>
            <pc:docMk/>
            <pc:sldMk cId="0" sldId="372"/>
            <ac:spMk id="6" creationId="{00000000-0000-0000-0000-000000000000}"/>
          </ac:spMkLst>
        </pc:spChg>
        <pc:spChg chg="mod">
          <ac:chgData name="Angela Rogers" userId="fc810e90-18b6-472d-8d4c-44963c22a48e" providerId="ADAL" clId="{6C85E1A4-2DC2-42CC-BF91-4B72EC2DEA9F}" dt="2026-07-10T19:01:36.833" v="748" actId="2711"/>
          <ac:spMkLst>
            <pc:docMk/>
            <pc:sldMk cId="0" sldId="372"/>
            <ac:spMk id="7" creationId="{00000000-0000-0000-0000-000000000000}"/>
          </ac:spMkLst>
        </pc:spChg>
        <pc:spChg chg="mod">
          <ac:chgData name="Angela Rogers" userId="fc810e90-18b6-472d-8d4c-44963c22a48e" providerId="ADAL" clId="{6C85E1A4-2DC2-42CC-BF91-4B72EC2DEA9F}" dt="2026-07-10T19:01:46.323" v="752" actId="2711"/>
          <ac:spMkLst>
            <pc:docMk/>
            <pc:sldMk cId="0" sldId="372"/>
            <ac:spMk id="8" creationId="{00000000-0000-0000-0000-000000000000}"/>
          </ac:spMkLst>
        </pc:spChg>
        <pc:spChg chg="mod">
          <ac:chgData name="Angela Rogers" userId="fc810e90-18b6-472d-8d4c-44963c22a48e" providerId="ADAL" clId="{6C85E1A4-2DC2-42CC-BF91-4B72EC2DEA9F}" dt="2026-07-10T19:02:02.710" v="753" actId="207"/>
          <ac:spMkLst>
            <pc:docMk/>
            <pc:sldMk cId="0" sldId="372"/>
            <ac:spMk id="9" creationId="{00000000-0000-0000-0000-000000000000}"/>
          </ac:spMkLst>
        </pc:spChg>
        <pc:spChg chg="add mod ord">
          <ac:chgData name="Angela Rogers" userId="fc810e90-18b6-472d-8d4c-44963c22a48e" providerId="ADAL" clId="{6C85E1A4-2DC2-42CC-BF91-4B72EC2DEA9F}" dt="2026-07-10T18:35:27.758" v="334" actId="1036"/>
          <ac:spMkLst>
            <pc:docMk/>
            <pc:sldMk cId="0" sldId="372"/>
            <ac:spMk id="10" creationId="{08EB3AEF-86C9-8A7A-E3FC-EF7F4EFCEEA3}"/>
          </ac:spMkLst>
        </pc:spChg>
        <pc:spChg chg="add del mod ord">
          <ac:chgData name="Angela Rogers" userId="fc810e90-18b6-472d-8d4c-44963c22a48e" providerId="ADAL" clId="{6C85E1A4-2DC2-42CC-BF91-4B72EC2DEA9F}" dt="2026-07-10T18:32:46.065" v="292" actId="478"/>
          <ac:spMkLst>
            <pc:docMk/>
            <pc:sldMk cId="0" sldId="372"/>
            <ac:spMk id="11" creationId="{A7E8E9E0-211D-D961-F98D-F61D511E9082}"/>
          </ac:spMkLst>
        </pc:spChg>
        <pc:spChg chg="add mod ord">
          <ac:chgData name="Angela Rogers" userId="fc810e90-18b6-472d-8d4c-44963c22a48e" providerId="ADAL" clId="{6C85E1A4-2DC2-42CC-BF91-4B72EC2DEA9F}" dt="2026-07-10T18:35:27.758" v="334" actId="1036"/>
          <ac:spMkLst>
            <pc:docMk/>
            <pc:sldMk cId="0" sldId="372"/>
            <ac:spMk id="12" creationId="{C08748BB-2A0C-22F8-8901-CA08D8726DA9}"/>
          </ac:spMkLst>
        </pc:spChg>
        <pc:spChg chg="add mod">
          <ac:chgData name="Angela Rogers" userId="fc810e90-18b6-472d-8d4c-44963c22a48e" providerId="ADAL" clId="{6C85E1A4-2DC2-42CC-BF91-4B72EC2DEA9F}" dt="2026-07-10T18:35:36.728" v="351" actId="20577"/>
          <ac:spMkLst>
            <pc:docMk/>
            <pc:sldMk cId="0" sldId="372"/>
            <ac:spMk id="14" creationId="{0B8A1976-D795-1A04-E983-ED149DA51A9F}"/>
          </ac:spMkLst>
        </pc:spChg>
        <pc:spChg chg="add del">
          <ac:chgData name="Angela Rogers" userId="fc810e90-18b6-472d-8d4c-44963c22a48e" providerId="ADAL" clId="{6C85E1A4-2DC2-42CC-BF91-4B72EC2DEA9F}" dt="2026-07-10T19:08:18.679" v="840" actId="22"/>
          <ac:spMkLst>
            <pc:docMk/>
            <pc:sldMk cId="0" sldId="372"/>
            <ac:spMk id="16" creationId="{6B494735-028A-E14E-BC43-446B93E0DDFD}"/>
          </ac:spMkLst>
        </pc:spChg>
        <pc:spChg chg="add del">
          <ac:chgData name="Angela Rogers" userId="fc810e90-18b6-472d-8d4c-44963c22a48e" providerId="ADAL" clId="{6C85E1A4-2DC2-42CC-BF91-4B72EC2DEA9F}" dt="2026-07-10T19:08:18.679" v="840" actId="22"/>
          <ac:spMkLst>
            <pc:docMk/>
            <pc:sldMk cId="0" sldId="372"/>
            <ac:spMk id="18" creationId="{1CC163F3-A0F3-7C17-CB39-3D3E1B737255}"/>
          </ac:spMkLst>
        </pc:spChg>
        <pc:spChg chg="add del">
          <ac:chgData name="Angela Rogers" userId="fc810e90-18b6-472d-8d4c-44963c22a48e" providerId="ADAL" clId="{6C85E1A4-2DC2-42CC-BF91-4B72EC2DEA9F}" dt="2026-07-10T19:08:18.679" v="840" actId="22"/>
          <ac:spMkLst>
            <pc:docMk/>
            <pc:sldMk cId="0" sldId="372"/>
            <ac:spMk id="20" creationId="{462A5FF2-6B69-01F6-950B-58F1EE3B93D6}"/>
          </ac:spMkLst>
        </pc:spChg>
      </pc:sldChg>
      <pc:sldChg chg="modSp del mod">
        <pc:chgData name="Angela Rogers" userId="fc810e90-18b6-472d-8d4c-44963c22a48e" providerId="ADAL" clId="{6C85E1A4-2DC2-42CC-BF91-4B72EC2DEA9F}" dt="2026-07-10T19:09:32.184" v="855" actId="47"/>
        <pc:sldMkLst>
          <pc:docMk/>
          <pc:sldMk cId="0" sldId="373"/>
        </pc:sldMkLst>
        <pc:spChg chg="mod">
          <ac:chgData name="Angela Rogers" userId="fc810e90-18b6-472d-8d4c-44963c22a48e" providerId="ADAL" clId="{6C85E1A4-2DC2-42CC-BF91-4B72EC2DEA9F}" dt="2026-07-10T18:50:08.417" v="569" actId="207"/>
          <ac:spMkLst>
            <pc:docMk/>
            <pc:sldMk cId="0" sldId="373"/>
            <ac:spMk id="8" creationId="{00000000-0000-0000-0000-000000000000}"/>
          </ac:spMkLst>
        </pc:spChg>
      </pc:sldChg>
      <pc:sldChg chg="modSp del mod">
        <pc:chgData name="Angela Rogers" userId="fc810e90-18b6-472d-8d4c-44963c22a48e" providerId="ADAL" clId="{6C85E1A4-2DC2-42CC-BF91-4B72EC2DEA9F}" dt="2026-07-10T19:17:15.465" v="942" actId="47"/>
        <pc:sldMkLst>
          <pc:docMk/>
          <pc:sldMk cId="0" sldId="374"/>
        </pc:sldMkLst>
        <pc:spChg chg="mod">
          <ac:chgData name="Angela Rogers" userId="fc810e90-18b6-472d-8d4c-44963c22a48e" providerId="ADAL" clId="{6C85E1A4-2DC2-42CC-BF91-4B72EC2DEA9F}" dt="2026-07-10T18:50:14.975" v="571" actId="207"/>
          <ac:spMkLst>
            <pc:docMk/>
            <pc:sldMk cId="0" sldId="374"/>
            <ac:spMk id="8" creationId="{00000000-0000-0000-0000-000000000000}"/>
          </ac:spMkLst>
        </pc:spChg>
      </pc:sldChg>
      <pc:sldChg chg="del">
        <pc:chgData name="Angela Rogers" userId="fc810e90-18b6-472d-8d4c-44963c22a48e" providerId="ADAL" clId="{6C85E1A4-2DC2-42CC-BF91-4B72EC2DEA9F}" dt="2026-07-10T19:18:52.787" v="964" actId="47"/>
        <pc:sldMkLst>
          <pc:docMk/>
          <pc:sldMk cId="0" sldId="375"/>
        </pc:sldMkLst>
      </pc:sldChg>
      <pc:sldChg chg="del">
        <pc:chgData name="Angela Rogers" userId="fc810e90-18b6-472d-8d4c-44963c22a48e" providerId="ADAL" clId="{6C85E1A4-2DC2-42CC-BF91-4B72EC2DEA9F}" dt="2026-07-10T19:20:09.178" v="986" actId="47"/>
        <pc:sldMkLst>
          <pc:docMk/>
          <pc:sldMk cId="0" sldId="376"/>
        </pc:sldMkLst>
      </pc:sldChg>
      <pc:sldChg chg="addSp delSp modSp mod modTransition modClrScheme modAnim chgLayout">
        <pc:chgData name="Angela Rogers" userId="fc810e90-18b6-472d-8d4c-44963c22a48e" providerId="ADAL" clId="{6C85E1A4-2DC2-42CC-BF91-4B72EC2DEA9F}" dt="2026-07-10T19:55:56.300" v="1485"/>
        <pc:sldMkLst>
          <pc:docMk/>
          <pc:sldMk cId="0" sldId="377"/>
        </pc:sldMkLst>
        <pc:spChg chg="del">
          <ac:chgData name="Angela Rogers" userId="fc810e90-18b6-472d-8d4c-44963c22a48e" providerId="ADAL" clId="{6C85E1A4-2DC2-42CC-BF91-4B72EC2DEA9F}" dt="2026-07-10T18:07:13.155" v="105" actId="478"/>
          <ac:spMkLst>
            <pc:docMk/>
            <pc:sldMk cId="0" sldId="377"/>
            <ac:spMk id="2" creationId="{00000000-0000-0000-0000-000000000000}"/>
          </ac:spMkLst>
        </pc:spChg>
        <pc:spChg chg="del">
          <ac:chgData name="Angela Rogers" userId="fc810e90-18b6-472d-8d4c-44963c22a48e" providerId="ADAL" clId="{6C85E1A4-2DC2-42CC-BF91-4B72EC2DEA9F}" dt="2026-07-10T18:06:55.952" v="101" actId="478"/>
          <ac:spMkLst>
            <pc:docMk/>
            <pc:sldMk cId="0" sldId="377"/>
            <ac:spMk id="3" creationId="{00000000-0000-0000-0000-000000000000}"/>
          </ac:spMkLst>
        </pc:spChg>
        <pc:spChg chg="del">
          <ac:chgData name="Angela Rogers" userId="fc810e90-18b6-472d-8d4c-44963c22a48e" providerId="ADAL" clId="{6C85E1A4-2DC2-42CC-BF91-4B72EC2DEA9F}" dt="2026-07-10T18:07:37.078" v="110" actId="478"/>
          <ac:spMkLst>
            <pc:docMk/>
            <pc:sldMk cId="0" sldId="377"/>
            <ac:spMk id="4" creationId="{00000000-0000-0000-0000-000000000000}"/>
          </ac:spMkLst>
        </pc:spChg>
        <pc:spChg chg="mod ord">
          <ac:chgData name="Angela Rogers" userId="fc810e90-18b6-472d-8d4c-44963c22a48e" providerId="ADAL" clId="{6C85E1A4-2DC2-42CC-BF91-4B72EC2DEA9F}" dt="2026-07-10T18:31:24.702" v="279" actId="207"/>
          <ac:spMkLst>
            <pc:docMk/>
            <pc:sldMk cId="0" sldId="377"/>
            <ac:spMk id="5" creationId="{00000000-0000-0000-0000-000000000000}"/>
          </ac:spMkLst>
        </pc:spChg>
        <pc:spChg chg="mod ord">
          <ac:chgData name="Angela Rogers" userId="fc810e90-18b6-472d-8d4c-44963c22a48e" providerId="ADAL" clId="{6C85E1A4-2DC2-42CC-BF91-4B72EC2DEA9F}" dt="2026-07-10T18:31:31.207" v="281" actId="2711"/>
          <ac:spMkLst>
            <pc:docMk/>
            <pc:sldMk cId="0" sldId="377"/>
            <ac:spMk id="6" creationId="{00000000-0000-0000-0000-000000000000}"/>
          </ac:spMkLst>
        </pc:spChg>
        <pc:spChg chg="mod ord">
          <ac:chgData name="Angela Rogers" userId="fc810e90-18b6-472d-8d4c-44963c22a48e" providerId="ADAL" clId="{6C85E1A4-2DC2-42CC-BF91-4B72EC2DEA9F}" dt="2026-07-10T18:31:39.146" v="284" actId="207"/>
          <ac:spMkLst>
            <pc:docMk/>
            <pc:sldMk cId="0" sldId="377"/>
            <ac:spMk id="7" creationId="{00000000-0000-0000-0000-000000000000}"/>
          </ac:spMkLst>
        </pc:spChg>
        <pc:spChg chg="mod">
          <ac:chgData name="Angela Rogers" userId="fc810e90-18b6-472d-8d4c-44963c22a48e" providerId="ADAL" clId="{6C85E1A4-2DC2-42CC-BF91-4B72EC2DEA9F}" dt="2026-07-10T18:32:02.161" v="287" actId="207"/>
          <ac:spMkLst>
            <pc:docMk/>
            <pc:sldMk cId="0" sldId="377"/>
            <ac:spMk id="8" creationId="{00000000-0000-0000-0000-000000000000}"/>
          </ac:spMkLst>
        </pc:spChg>
        <pc:spChg chg="add mod ord">
          <ac:chgData name="Angela Rogers" userId="fc810e90-18b6-472d-8d4c-44963c22a48e" providerId="ADAL" clId="{6C85E1A4-2DC2-42CC-BF91-4B72EC2DEA9F}" dt="2026-07-10T18:30:30.849" v="223" actId="1037"/>
          <ac:spMkLst>
            <pc:docMk/>
            <pc:sldMk cId="0" sldId="377"/>
            <ac:spMk id="9" creationId="{3C97E516-BF1F-7153-221B-4C7F1AC4C75C}"/>
          </ac:spMkLst>
        </pc:spChg>
        <pc:spChg chg="add del mod ord">
          <ac:chgData name="Angela Rogers" userId="fc810e90-18b6-472d-8d4c-44963c22a48e" providerId="ADAL" clId="{6C85E1A4-2DC2-42CC-BF91-4B72EC2DEA9F}" dt="2026-07-10T18:06:41.110" v="59" actId="478"/>
          <ac:spMkLst>
            <pc:docMk/>
            <pc:sldMk cId="0" sldId="377"/>
            <ac:spMk id="10" creationId="{36775950-8289-AB20-FAEA-BFE952318511}"/>
          </ac:spMkLst>
        </pc:spChg>
        <pc:spChg chg="add mod ord">
          <ac:chgData name="Angela Rogers" userId="fc810e90-18b6-472d-8d4c-44963c22a48e" providerId="ADAL" clId="{6C85E1A4-2DC2-42CC-BF91-4B72EC2DEA9F}" dt="2026-07-10T18:30:30.849" v="223" actId="1037"/>
          <ac:spMkLst>
            <pc:docMk/>
            <pc:sldMk cId="0" sldId="377"/>
            <ac:spMk id="11" creationId="{CC05515D-A569-B702-82DD-B1248A6C8DCE}"/>
          </ac:spMkLst>
        </pc:spChg>
        <pc:spChg chg="add del mod ord">
          <ac:chgData name="Angela Rogers" userId="fc810e90-18b6-472d-8d4c-44963c22a48e" providerId="ADAL" clId="{6C85E1A4-2DC2-42CC-BF91-4B72EC2DEA9F}" dt="2026-07-10T18:07:51.978" v="114" actId="478"/>
          <ac:spMkLst>
            <pc:docMk/>
            <pc:sldMk cId="0" sldId="377"/>
            <ac:spMk id="12" creationId="{831AA29F-C6A7-9564-4A9A-917CD8D19716}"/>
          </ac:spMkLst>
        </pc:spChg>
        <pc:spChg chg="add del mod ord">
          <ac:chgData name="Angela Rogers" userId="fc810e90-18b6-472d-8d4c-44963c22a48e" providerId="ADAL" clId="{6C85E1A4-2DC2-42CC-BF91-4B72EC2DEA9F}" dt="2026-07-10T18:07:51.978" v="114" actId="478"/>
          <ac:spMkLst>
            <pc:docMk/>
            <pc:sldMk cId="0" sldId="377"/>
            <ac:spMk id="13" creationId="{40B8483F-3C3A-DB3B-3057-05C8BE3D0D83}"/>
          </ac:spMkLst>
        </pc:spChg>
        <pc:spChg chg="add del mod ord">
          <ac:chgData name="Angela Rogers" userId="fc810e90-18b6-472d-8d4c-44963c22a48e" providerId="ADAL" clId="{6C85E1A4-2DC2-42CC-BF91-4B72EC2DEA9F}" dt="2026-07-10T18:07:51.978" v="114" actId="478"/>
          <ac:spMkLst>
            <pc:docMk/>
            <pc:sldMk cId="0" sldId="377"/>
            <ac:spMk id="14" creationId="{9E4E9B2E-29E7-2632-A06F-6D8E51A3E177}"/>
          </ac:spMkLst>
        </pc:spChg>
        <pc:spChg chg="add del mod ord">
          <ac:chgData name="Angela Rogers" userId="fc810e90-18b6-472d-8d4c-44963c22a48e" providerId="ADAL" clId="{6C85E1A4-2DC2-42CC-BF91-4B72EC2DEA9F}" dt="2026-07-10T18:07:51.978" v="114" actId="478"/>
          <ac:spMkLst>
            <pc:docMk/>
            <pc:sldMk cId="0" sldId="377"/>
            <ac:spMk id="15" creationId="{E8AFE7EA-5633-4C71-B5A7-F0F6324BB86D}"/>
          </ac:spMkLst>
        </pc:spChg>
        <pc:spChg chg="add del mod ord">
          <ac:chgData name="Angela Rogers" userId="fc810e90-18b6-472d-8d4c-44963c22a48e" providerId="ADAL" clId="{6C85E1A4-2DC2-42CC-BF91-4B72EC2DEA9F}" dt="2026-07-10T18:07:51.978" v="114" actId="478"/>
          <ac:spMkLst>
            <pc:docMk/>
            <pc:sldMk cId="0" sldId="377"/>
            <ac:spMk id="16" creationId="{811B8830-27DC-C3E2-C093-41E1DFD80670}"/>
          </ac:spMkLst>
        </pc:spChg>
        <pc:spChg chg="add del mod ord">
          <ac:chgData name="Angela Rogers" userId="fc810e90-18b6-472d-8d4c-44963c22a48e" providerId="ADAL" clId="{6C85E1A4-2DC2-42CC-BF91-4B72EC2DEA9F}" dt="2026-07-10T18:07:51.978" v="114" actId="478"/>
          <ac:spMkLst>
            <pc:docMk/>
            <pc:sldMk cId="0" sldId="377"/>
            <ac:spMk id="17" creationId="{E780F72C-D073-2532-3922-6DA753C46422}"/>
          </ac:spMkLst>
        </pc:spChg>
        <pc:spChg chg="add mod">
          <ac:chgData name="Angela Rogers" userId="fc810e90-18b6-472d-8d4c-44963c22a48e" providerId="ADAL" clId="{6C85E1A4-2DC2-42CC-BF91-4B72EC2DEA9F}" dt="2026-07-10T18:08:27.846" v="153" actId="552"/>
          <ac:spMkLst>
            <pc:docMk/>
            <pc:sldMk cId="0" sldId="377"/>
            <ac:spMk id="19" creationId="{5B2DA826-BE32-5F74-6C29-3AFEE77BD614}"/>
          </ac:spMkLst>
        </pc:spChg>
        <pc:spChg chg="add mod">
          <ac:chgData name="Angela Rogers" userId="fc810e90-18b6-472d-8d4c-44963c22a48e" providerId="ADAL" clId="{6C85E1A4-2DC2-42CC-BF91-4B72EC2DEA9F}" dt="2026-07-10T18:30:57.960" v="277" actId="1036"/>
          <ac:spMkLst>
            <pc:docMk/>
            <pc:sldMk cId="0" sldId="377"/>
            <ac:spMk id="20" creationId="{8EB4A279-7063-3883-FAB7-25C57DAA9867}"/>
          </ac:spMkLst>
        </pc:spChg>
        <pc:spChg chg="add mod">
          <ac:chgData name="Angela Rogers" userId="fc810e90-18b6-472d-8d4c-44963c22a48e" providerId="ADAL" clId="{6C85E1A4-2DC2-42CC-BF91-4B72EC2DEA9F}" dt="2026-07-10T18:30:57.960" v="277" actId="1036"/>
          <ac:spMkLst>
            <pc:docMk/>
            <pc:sldMk cId="0" sldId="377"/>
            <ac:spMk id="21" creationId="{95A469D0-C7CB-6AEF-78C2-94FC50E92FF0}"/>
          </ac:spMkLst>
        </pc:spChg>
        <pc:spChg chg="add mod">
          <ac:chgData name="Angela Rogers" userId="fc810e90-18b6-472d-8d4c-44963c22a48e" providerId="ADAL" clId="{6C85E1A4-2DC2-42CC-BF91-4B72EC2DEA9F}" dt="2026-07-10T18:30:57.960" v="277" actId="1036"/>
          <ac:spMkLst>
            <pc:docMk/>
            <pc:sldMk cId="0" sldId="377"/>
            <ac:spMk id="22" creationId="{79C0849E-10AA-F4D9-5D68-CDD2F89C7584}"/>
          </ac:spMkLst>
        </pc:spChg>
      </pc:sldChg>
      <pc:sldChg chg="modTransition">
        <pc:chgData name="Angela Rogers" userId="fc810e90-18b6-472d-8d4c-44963c22a48e" providerId="ADAL" clId="{6C85E1A4-2DC2-42CC-BF91-4B72EC2DEA9F}" dt="2026-07-10T19:55:56.300" v="1485"/>
        <pc:sldMkLst>
          <pc:docMk/>
          <pc:sldMk cId="985625360" sldId="378"/>
        </pc:sldMkLst>
      </pc:sldChg>
      <pc:sldChg chg="modSp mod modTransition">
        <pc:chgData name="Angela Rogers" userId="fc810e90-18b6-472d-8d4c-44963c22a48e" providerId="ADAL" clId="{6C85E1A4-2DC2-42CC-BF91-4B72EC2DEA9F}" dt="2026-07-10T19:56:14.946" v="1500" actId="20577"/>
        <pc:sldMkLst>
          <pc:docMk/>
          <pc:sldMk cId="374909155" sldId="379"/>
        </pc:sldMkLst>
        <pc:spChg chg="mod">
          <ac:chgData name="Angela Rogers" userId="fc810e90-18b6-472d-8d4c-44963c22a48e" providerId="ADAL" clId="{6C85E1A4-2DC2-42CC-BF91-4B72EC2DEA9F}" dt="2026-07-10T19:56:14.946" v="1500" actId="20577"/>
          <ac:spMkLst>
            <pc:docMk/>
            <pc:sldMk cId="374909155" sldId="379"/>
            <ac:spMk id="5" creationId="{C417D625-1C19-F62C-CD77-232CDA28961F}"/>
          </ac:spMkLst>
        </pc:spChg>
      </pc:sldChg>
      <pc:sldChg chg="addSp delSp modSp new mod modTransition modClrScheme chgLayout">
        <pc:chgData name="Angela Rogers" userId="fc810e90-18b6-472d-8d4c-44963c22a48e" providerId="ADAL" clId="{6C85E1A4-2DC2-42CC-BF91-4B72EC2DEA9F}" dt="2026-07-10T19:55:56.300" v="1485"/>
        <pc:sldMkLst>
          <pc:docMk/>
          <pc:sldMk cId="3407986967" sldId="380"/>
        </pc:sldMkLst>
        <pc:spChg chg="del mod ord">
          <ac:chgData name="Angela Rogers" userId="fc810e90-18b6-472d-8d4c-44963c22a48e" providerId="ADAL" clId="{6C85E1A4-2DC2-42CC-BF91-4B72EC2DEA9F}" dt="2026-07-10T18:02:04.341" v="4" actId="700"/>
          <ac:spMkLst>
            <pc:docMk/>
            <pc:sldMk cId="3407986967" sldId="380"/>
            <ac:spMk id="2" creationId="{17FCA086-114A-818E-A1BF-7FC00EA84D6F}"/>
          </ac:spMkLst>
        </pc:spChg>
        <pc:spChg chg="del mod ord">
          <ac:chgData name="Angela Rogers" userId="fc810e90-18b6-472d-8d4c-44963c22a48e" providerId="ADAL" clId="{6C85E1A4-2DC2-42CC-BF91-4B72EC2DEA9F}" dt="2026-07-10T18:02:04.341" v="4" actId="700"/>
          <ac:spMkLst>
            <pc:docMk/>
            <pc:sldMk cId="3407986967" sldId="380"/>
            <ac:spMk id="3" creationId="{FA2ADCD5-7C3C-CE25-AA1D-07F64AEE9DF3}"/>
          </ac:spMkLst>
        </pc:spChg>
        <pc:spChg chg="add del mod ord">
          <ac:chgData name="Angela Rogers" userId="fc810e90-18b6-472d-8d4c-44963c22a48e" providerId="ADAL" clId="{6C85E1A4-2DC2-42CC-BF91-4B72EC2DEA9F}" dt="2026-07-10T18:02:11.268" v="5" actId="478"/>
          <ac:spMkLst>
            <pc:docMk/>
            <pc:sldMk cId="3407986967" sldId="380"/>
            <ac:spMk id="4" creationId="{7CCF70E0-208F-7749-CEDE-36241F014AC5}"/>
          </ac:spMkLst>
        </pc:spChg>
        <pc:spChg chg="add del mod ord">
          <ac:chgData name="Angela Rogers" userId="fc810e90-18b6-472d-8d4c-44963c22a48e" providerId="ADAL" clId="{6C85E1A4-2DC2-42CC-BF91-4B72EC2DEA9F}" dt="2026-07-10T18:02:11.268" v="5" actId="478"/>
          <ac:spMkLst>
            <pc:docMk/>
            <pc:sldMk cId="3407986967" sldId="380"/>
            <ac:spMk id="5" creationId="{D54C2D0D-CC0F-8FE8-4ACE-DCF53DE8C102}"/>
          </ac:spMkLst>
        </pc:spChg>
        <pc:spChg chg="add del mod ord">
          <ac:chgData name="Angela Rogers" userId="fc810e90-18b6-472d-8d4c-44963c22a48e" providerId="ADAL" clId="{6C85E1A4-2DC2-42CC-BF91-4B72EC2DEA9F}" dt="2026-07-10T18:02:11.268" v="5" actId="478"/>
          <ac:spMkLst>
            <pc:docMk/>
            <pc:sldMk cId="3407986967" sldId="380"/>
            <ac:spMk id="6" creationId="{2511AD4B-7624-9E66-43BF-45E0317C82F9}"/>
          </ac:spMkLst>
        </pc:spChg>
        <pc:spChg chg="add mod">
          <ac:chgData name="Angela Rogers" userId="fc810e90-18b6-472d-8d4c-44963c22a48e" providerId="ADAL" clId="{6C85E1A4-2DC2-42CC-BF91-4B72EC2DEA9F}" dt="2026-07-10T19:21:44.912" v="1032" actId="1035"/>
          <ac:spMkLst>
            <pc:docMk/>
            <pc:sldMk cId="3407986967" sldId="380"/>
            <ac:spMk id="7" creationId="{ACBDB660-A32A-0937-B98C-CFD664DBA089}"/>
          </ac:spMkLst>
        </pc:spChg>
        <pc:spChg chg="add mod">
          <ac:chgData name="Angela Rogers" userId="fc810e90-18b6-472d-8d4c-44963c22a48e" providerId="ADAL" clId="{6C85E1A4-2DC2-42CC-BF91-4B72EC2DEA9F}" dt="2026-07-10T19:21:44.912" v="1032" actId="1035"/>
          <ac:spMkLst>
            <pc:docMk/>
            <pc:sldMk cId="3407986967" sldId="380"/>
            <ac:spMk id="8" creationId="{9549DDC8-4F61-6F8F-FA27-3014B10C3B97}"/>
          </ac:spMkLst>
        </pc:spChg>
        <pc:spChg chg="add mod">
          <ac:chgData name="Angela Rogers" userId="fc810e90-18b6-472d-8d4c-44963c22a48e" providerId="ADAL" clId="{6C85E1A4-2DC2-42CC-BF91-4B72EC2DEA9F}" dt="2026-07-10T18:03:29.329" v="13" actId="20577"/>
          <ac:spMkLst>
            <pc:docMk/>
            <pc:sldMk cId="3407986967" sldId="380"/>
            <ac:spMk id="9" creationId="{3F159562-A24F-65A8-349C-5C181CDA1339}"/>
          </ac:spMkLst>
        </pc:spChg>
        <pc:spChg chg="add mod">
          <ac:chgData name="Angela Rogers" userId="fc810e90-18b6-472d-8d4c-44963c22a48e" providerId="ADAL" clId="{6C85E1A4-2DC2-42CC-BF91-4B72EC2DEA9F}" dt="2026-07-10T18:04:11.840" v="35" actId="20577"/>
          <ac:spMkLst>
            <pc:docMk/>
            <pc:sldMk cId="3407986967" sldId="380"/>
            <ac:spMk id="10" creationId="{6837E7AA-9AD4-CE91-FC1E-870253EFB473}"/>
          </ac:spMkLst>
        </pc:spChg>
        <pc:spChg chg="add mod">
          <ac:chgData name="Angela Rogers" userId="fc810e90-18b6-472d-8d4c-44963c22a48e" providerId="ADAL" clId="{6C85E1A4-2DC2-42CC-BF91-4B72EC2DEA9F}" dt="2026-07-10T18:04:30.494" v="48" actId="20577"/>
          <ac:spMkLst>
            <pc:docMk/>
            <pc:sldMk cId="3407986967" sldId="380"/>
            <ac:spMk id="11" creationId="{A155E354-E967-D356-9239-D2279D202293}"/>
          </ac:spMkLst>
        </pc:spChg>
        <pc:spChg chg="add mod">
          <ac:chgData name="Angela Rogers" userId="fc810e90-18b6-472d-8d4c-44963c22a48e" providerId="ADAL" clId="{6C85E1A4-2DC2-42CC-BF91-4B72EC2DEA9F}" dt="2026-07-10T19:21:44.912" v="1032" actId="1035"/>
          <ac:spMkLst>
            <pc:docMk/>
            <pc:sldMk cId="3407986967" sldId="380"/>
            <ac:spMk id="12" creationId="{261BA2AD-3570-3C1E-4374-7A4DE28BA511}"/>
          </ac:spMkLst>
        </pc:spChg>
        <pc:spChg chg="add mod">
          <ac:chgData name="Angela Rogers" userId="fc810e90-18b6-472d-8d4c-44963c22a48e" providerId="ADAL" clId="{6C85E1A4-2DC2-42CC-BF91-4B72EC2DEA9F}" dt="2026-07-10T18:02:12.425" v="6"/>
          <ac:spMkLst>
            <pc:docMk/>
            <pc:sldMk cId="3407986967" sldId="380"/>
            <ac:spMk id="13" creationId="{98F435C8-B541-8A34-C63D-2D6582E1D20F}"/>
          </ac:spMkLst>
        </pc:spChg>
        <pc:spChg chg="add mod">
          <ac:chgData name="Angela Rogers" userId="fc810e90-18b6-472d-8d4c-44963c22a48e" providerId="ADAL" clId="{6C85E1A4-2DC2-42CC-BF91-4B72EC2DEA9F}" dt="2026-07-10T18:02:12.425" v="6"/>
          <ac:spMkLst>
            <pc:docMk/>
            <pc:sldMk cId="3407986967" sldId="380"/>
            <ac:spMk id="15" creationId="{FBDCEBBA-576D-DBC0-0211-599C5CB4A139}"/>
          </ac:spMkLst>
        </pc:spChg>
        <pc:spChg chg="add mod">
          <ac:chgData name="Angela Rogers" userId="fc810e90-18b6-472d-8d4c-44963c22a48e" providerId="ADAL" clId="{6C85E1A4-2DC2-42CC-BF91-4B72EC2DEA9F}" dt="2026-07-10T18:02:12.425" v="6"/>
          <ac:spMkLst>
            <pc:docMk/>
            <pc:sldMk cId="3407986967" sldId="380"/>
            <ac:spMk id="17" creationId="{8CC0AC14-0835-18C4-D967-28FF79F51DC0}"/>
          </ac:spMkLst>
        </pc:spChg>
        <pc:spChg chg="add mod">
          <ac:chgData name="Angela Rogers" userId="fc810e90-18b6-472d-8d4c-44963c22a48e" providerId="ADAL" clId="{6C85E1A4-2DC2-42CC-BF91-4B72EC2DEA9F}" dt="2026-07-10T18:02:12.425" v="6"/>
          <ac:spMkLst>
            <pc:docMk/>
            <pc:sldMk cId="3407986967" sldId="380"/>
            <ac:spMk id="19" creationId="{504B85AE-A6A6-3EDD-5A42-BC6BE456A905}"/>
          </ac:spMkLst>
        </pc:spChg>
      </pc:sldChg>
      <pc:sldChg chg="addSp modSp new del mod modClrScheme chgLayout">
        <pc:chgData name="Angela Rogers" userId="fc810e90-18b6-472d-8d4c-44963c22a48e" providerId="ADAL" clId="{6C85E1A4-2DC2-42CC-BF91-4B72EC2DEA9F}" dt="2026-07-10T18:32:28.390" v="290" actId="47"/>
        <pc:sldMkLst>
          <pc:docMk/>
          <pc:sldMk cId="84460111" sldId="381"/>
        </pc:sldMkLst>
        <pc:spChg chg="add mod">
          <ac:chgData name="Angela Rogers" userId="fc810e90-18b6-472d-8d4c-44963c22a48e" providerId="ADAL" clId="{6C85E1A4-2DC2-42CC-BF91-4B72EC2DEA9F}" dt="2026-07-10T18:32:22.993" v="289" actId="700"/>
          <ac:spMkLst>
            <pc:docMk/>
            <pc:sldMk cId="84460111" sldId="381"/>
            <ac:spMk id="2" creationId="{CFB71ED7-5D07-078B-6687-A33722D404FB}"/>
          </ac:spMkLst>
        </pc:spChg>
        <pc:spChg chg="add mod">
          <ac:chgData name="Angela Rogers" userId="fc810e90-18b6-472d-8d4c-44963c22a48e" providerId="ADAL" clId="{6C85E1A4-2DC2-42CC-BF91-4B72EC2DEA9F}" dt="2026-07-10T18:32:22.993" v="289" actId="700"/>
          <ac:spMkLst>
            <pc:docMk/>
            <pc:sldMk cId="84460111" sldId="381"/>
            <ac:spMk id="3" creationId="{73131C42-74B5-A8A5-64F4-5EE1E002AAD5}"/>
          </ac:spMkLst>
        </pc:spChg>
        <pc:spChg chg="add mod">
          <ac:chgData name="Angela Rogers" userId="fc810e90-18b6-472d-8d4c-44963c22a48e" providerId="ADAL" clId="{6C85E1A4-2DC2-42CC-BF91-4B72EC2DEA9F}" dt="2026-07-10T18:32:22.993" v="289" actId="700"/>
          <ac:spMkLst>
            <pc:docMk/>
            <pc:sldMk cId="84460111" sldId="381"/>
            <ac:spMk id="4" creationId="{DB68DCD3-6DDB-61B2-C7C0-803182E7D2D9}"/>
          </ac:spMkLst>
        </pc:spChg>
        <pc:spChg chg="add mod">
          <ac:chgData name="Angela Rogers" userId="fc810e90-18b6-472d-8d4c-44963c22a48e" providerId="ADAL" clId="{6C85E1A4-2DC2-42CC-BF91-4B72EC2DEA9F}" dt="2026-07-10T18:32:22.993" v="289" actId="700"/>
          <ac:spMkLst>
            <pc:docMk/>
            <pc:sldMk cId="84460111" sldId="381"/>
            <ac:spMk id="5" creationId="{E7F72074-1636-1093-B08E-6A706863B504}"/>
          </ac:spMkLst>
        </pc:spChg>
        <pc:spChg chg="add mod">
          <ac:chgData name="Angela Rogers" userId="fc810e90-18b6-472d-8d4c-44963c22a48e" providerId="ADAL" clId="{6C85E1A4-2DC2-42CC-BF91-4B72EC2DEA9F}" dt="2026-07-10T18:32:22.993" v="289" actId="700"/>
          <ac:spMkLst>
            <pc:docMk/>
            <pc:sldMk cId="84460111" sldId="381"/>
            <ac:spMk id="6" creationId="{DA72FAEF-65B3-0E2C-98E5-1600E2EF533C}"/>
          </ac:spMkLst>
        </pc:spChg>
        <pc:spChg chg="add mod">
          <ac:chgData name="Angela Rogers" userId="fc810e90-18b6-472d-8d4c-44963c22a48e" providerId="ADAL" clId="{6C85E1A4-2DC2-42CC-BF91-4B72EC2DEA9F}" dt="2026-07-10T18:32:22.993" v="289" actId="700"/>
          <ac:spMkLst>
            <pc:docMk/>
            <pc:sldMk cId="84460111" sldId="381"/>
            <ac:spMk id="7" creationId="{DD5667A0-9BC1-E024-14BC-AE343CC92829}"/>
          </ac:spMkLst>
        </pc:spChg>
        <pc:spChg chg="add mod">
          <ac:chgData name="Angela Rogers" userId="fc810e90-18b6-472d-8d4c-44963c22a48e" providerId="ADAL" clId="{6C85E1A4-2DC2-42CC-BF91-4B72EC2DEA9F}" dt="2026-07-10T18:32:22.993" v="289" actId="700"/>
          <ac:spMkLst>
            <pc:docMk/>
            <pc:sldMk cId="84460111" sldId="381"/>
            <ac:spMk id="8" creationId="{1B58FC31-03CF-B045-86E4-A0DC5FB775BE}"/>
          </ac:spMkLst>
        </pc:spChg>
        <pc:spChg chg="add mod">
          <ac:chgData name="Angela Rogers" userId="fc810e90-18b6-472d-8d4c-44963c22a48e" providerId="ADAL" clId="{6C85E1A4-2DC2-42CC-BF91-4B72EC2DEA9F}" dt="2026-07-10T18:32:22.993" v="289" actId="700"/>
          <ac:spMkLst>
            <pc:docMk/>
            <pc:sldMk cId="84460111" sldId="381"/>
            <ac:spMk id="9" creationId="{3CF13A50-7BCE-3FB1-06F2-5C0205F89745}"/>
          </ac:spMkLst>
        </pc:spChg>
      </pc:sldChg>
      <pc:sldChg chg="addSp delSp modSp add mod modTransition delAnim modShow modNotesTx">
        <pc:chgData name="Angela Rogers" userId="fc810e90-18b6-472d-8d4c-44963c22a48e" providerId="ADAL" clId="{6C85E1A4-2DC2-42CC-BF91-4B72EC2DEA9F}" dt="2026-07-10T19:55:56.300" v="1485"/>
        <pc:sldMkLst>
          <pc:docMk/>
          <pc:sldMk cId="2321127291" sldId="381"/>
        </pc:sldMkLst>
        <pc:spChg chg="add mod">
          <ac:chgData name="Angela Rogers" userId="fc810e90-18b6-472d-8d4c-44963c22a48e" providerId="ADAL" clId="{6C85E1A4-2DC2-42CC-BF91-4B72EC2DEA9F}" dt="2026-07-10T19:14:54.460" v="917" actId="404"/>
          <ac:spMkLst>
            <pc:docMk/>
            <pc:sldMk cId="2321127291" sldId="381"/>
            <ac:spMk id="3" creationId="{98B558D4-BF2F-65F9-8C8A-AAD8163A3D29}"/>
          </ac:spMkLst>
        </pc:spChg>
        <pc:spChg chg="del">
          <ac:chgData name="Angela Rogers" userId="fc810e90-18b6-472d-8d4c-44963c22a48e" providerId="ADAL" clId="{6C85E1A4-2DC2-42CC-BF91-4B72EC2DEA9F}" dt="2026-07-10T19:08:22.154" v="841" actId="478"/>
          <ac:spMkLst>
            <pc:docMk/>
            <pc:sldMk cId="2321127291" sldId="381"/>
            <ac:spMk id="5" creationId="{DEDA991C-01DD-4613-06BF-B4493156C970}"/>
          </ac:spMkLst>
        </pc:spChg>
        <pc:spChg chg="del">
          <ac:chgData name="Angela Rogers" userId="fc810e90-18b6-472d-8d4c-44963c22a48e" providerId="ADAL" clId="{6C85E1A4-2DC2-42CC-BF91-4B72EC2DEA9F}" dt="2026-07-10T19:08:22.154" v="841" actId="478"/>
          <ac:spMkLst>
            <pc:docMk/>
            <pc:sldMk cId="2321127291" sldId="381"/>
            <ac:spMk id="6" creationId="{D9EA9C79-1871-F82F-0241-EF9A128392BC}"/>
          </ac:spMkLst>
        </pc:spChg>
        <pc:spChg chg="del">
          <ac:chgData name="Angela Rogers" userId="fc810e90-18b6-472d-8d4c-44963c22a48e" providerId="ADAL" clId="{6C85E1A4-2DC2-42CC-BF91-4B72EC2DEA9F}" dt="2026-07-10T19:08:22.154" v="841" actId="478"/>
          <ac:spMkLst>
            <pc:docMk/>
            <pc:sldMk cId="2321127291" sldId="381"/>
            <ac:spMk id="7" creationId="{85BA9891-9D42-D186-0F19-F4196700E23C}"/>
          </ac:spMkLst>
        </pc:spChg>
        <pc:spChg chg="del">
          <ac:chgData name="Angela Rogers" userId="fc810e90-18b6-472d-8d4c-44963c22a48e" providerId="ADAL" clId="{6C85E1A4-2DC2-42CC-BF91-4B72EC2DEA9F}" dt="2026-07-10T19:08:31.043" v="843" actId="478"/>
          <ac:spMkLst>
            <pc:docMk/>
            <pc:sldMk cId="2321127291" sldId="381"/>
            <ac:spMk id="8" creationId="{D74B9657-8EAA-139A-BF89-A2D7F10FB0EA}"/>
          </ac:spMkLst>
        </pc:spChg>
        <pc:spChg chg="mod">
          <ac:chgData name="Angela Rogers" userId="fc810e90-18b6-472d-8d4c-44963c22a48e" providerId="ADAL" clId="{6C85E1A4-2DC2-42CC-BF91-4B72EC2DEA9F}" dt="2026-07-10T19:09:14.509" v="852" actId="14100"/>
          <ac:spMkLst>
            <pc:docMk/>
            <pc:sldMk cId="2321127291" sldId="381"/>
            <ac:spMk id="9" creationId="{8A977444-9A4D-9537-04D2-F3FCEB80651F}"/>
          </ac:spMkLst>
        </pc:spChg>
        <pc:spChg chg="add mod">
          <ac:chgData name="Angela Rogers" userId="fc810e90-18b6-472d-8d4c-44963c22a48e" providerId="ADAL" clId="{6C85E1A4-2DC2-42CC-BF91-4B72EC2DEA9F}" dt="2026-07-10T19:14:56.541" v="918" actId="404"/>
          <ac:spMkLst>
            <pc:docMk/>
            <pc:sldMk cId="2321127291" sldId="381"/>
            <ac:spMk id="10" creationId="{9E9BC42E-BE1F-E61E-2CF9-896F4C42DF9C}"/>
          </ac:spMkLst>
        </pc:spChg>
        <pc:spChg chg="mod">
          <ac:chgData name="Angela Rogers" userId="fc810e90-18b6-472d-8d4c-44963c22a48e" providerId="ADAL" clId="{6C85E1A4-2DC2-42CC-BF91-4B72EC2DEA9F}" dt="2026-07-10T19:09:18.557" v="853" actId="14100"/>
          <ac:spMkLst>
            <pc:docMk/>
            <pc:sldMk cId="2321127291" sldId="381"/>
            <ac:spMk id="11" creationId="{8D7623D6-ED9F-157B-29F8-9CC29064C9E2}"/>
          </ac:spMkLst>
        </pc:spChg>
        <pc:spChg chg="add mod">
          <ac:chgData name="Angela Rogers" userId="fc810e90-18b6-472d-8d4c-44963c22a48e" providerId="ADAL" clId="{6C85E1A4-2DC2-42CC-BF91-4B72EC2DEA9F}" dt="2026-07-10T19:14:58.524" v="919" actId="404"/>
          <ac:spMkLst>
            <pc:docMk/>
            <pc:sldMk cId="2321127291" sldId="381"/>
            <ac:spMk id="13" creationId="{E2070CA1-6B18-A3BD-E6AC-D52FB42CA6CC}"/>
          </ac:spMkLst>
        </pc:spChg>
        <pc:spChg chg="add">
          <ac:chgData name="Angela Rogers" userId="fc810e90-18b6-472d-8d4c-44963c22a48e" providerId="ADAL" clId="{6C85E1A4-2DC2-42CC-BF91-4B72EC2DEA9F}" dt="2026-07-10T19:08:32.872" v="844" actId="22"/>
          <ac:spMkLst>
            <pc:docMk/>
            <pc:sldMk cId="2321127291" sldId="381"/>
            <ac:spMk id="15" creationId="{324821C9-027D-D416-320D-D191EB3C12CF}"/>
          </ac:spMkLst>
        </pc:spChg>
        <pc:spChg chg="add del mod">
          <ac:chgData name="Angela Rogers" userId="fc810e90-18b6-472d-8d4c-44963c22a48e" providerId="ADAL" clId="{6C85E1A4-2DC2-42CC-BF91-4B72EC2DEA9F}" dt="2026-07-10T19:10:23.121" v="868" actId="478"/>
          <ac:spMkLst>
            <pc:docMk/>
            <pc:sldMk cId="2321127291" sldId="381"/>
            <ac:spMk id="17" creationId="{6F5F51F6-901F-D0B1-E41E-F11F436DB505}"/>
          </ac:spMkLst>
        </pc:spChg>
        <pc:spChg chg="del">
          <ac:chgData name="Angela Rogers" userId="fc810e90-18b6-472d-8d4c-44963c22a48e" providerId="ADAL" clId="{6C85E1A4-2DC2-42CC-BF91-4B72EC2DEA9F}" dt="2026-07-10T19:08:59.126" v="849" actId="478"/>
          <ac:spMkLst>
            <pc:docMk/>
            <pc:sldMk cId="2321127291" sldId="381"/>
            <ac:spMk id="20" creationId="{E11DB498-97C8-B59E-E70E-639155F62322}"/>
          </ac:spMkLst>
        </pc:spChg>
        <pc:spChg chg="del">
          <ac:chgData name="Angela Rogers" userId="fc810e90-18b6-472d-8d4c-44963c22a48e" providerId="ADAL" clId="{6C85E1A4-2DC2-42CC-BF91-4B72EC2DEA9F}" dt="2026-07-10T19:08:59.126" v="849" actId="478"/>
          <ac:spMkLst>
            <pc:docMk/>
            <pc:sldMk cId="2321127291" sldId="381"/>
            <ac:spMk id="21" creationId="{59C146FA-9965-442F-9F59-27743B8FB24F}"/>
          </ac:spMkLst>
        </pc:spChg>
        <pc:spChg chg="del">
          <ac:chgData name="Angela Rogers" userId="fc810e90-18b6-472d-8d4c-44963c22a48e" providerId="ADAL" clId="{6C85E1A4-2DC2-42CC-BF91-4B72EC2DEA9F}" dt="2026-07-10T19:08:59.126" v="849" actId="478"/>
          <ac:spMkLst>
            <pc:docMk/>
            <pc:sldMk cId="2321127291" sldId="381"/>
            <ac:spMk id="22" creationId="{E41D1DA4-D811-77B7-69A5-85FEB13778A1}"/>
          </ac:spMkLst>
        </pc:spChg>
      </pc:sldChg>
      <pc:sldChg chg="addSp delSp modSp add mod modTransition">
        <pc:chgData name="Angela Rogers" userId="fc810e90-18b6-472d-8d4c-44963c22a48e" providerId="ADAL" clId="{6C85E1A4-2DC2-42CC-BF91-4B72EC2DEA9F}" dt="2026-07-10T19:55:56.300" v="1485"/>
        <pc:sldMkLst>
          <pc:docMk/>
          <pc:sldMk cId="1063017983" sldId="382"/>
        </pc:sldMkLst>
        <pc:spChg chg="del">
          <ac:chgData name="Angela Rogers" userId="fc810e90-18b6-472d-8d4c-44963c22a48e" providerId="ADAL" clId="{6C85E1A4-2DC2-42CC-BF91-4B72EC2DEA9F}" dt="2026-07-10T19:16:26.922" v="929" actId="478"/>
          <ac:spMkLst>
            <pc:docMk/>
            <pc:sldMk cId="1063017983" sldId="382"/>
            <ac:spMk id="3" creationId="{5B80E8FB-845B-8011-769E-9B453347F4AF}"/>
          </ac:spMkLst>
        </pc:spChg>
        <pc:spChg chg="add mod ord">
          <ac:chgData name="Angela Rogers" userId="fc810e90-18b6-472d-8d4c-44963c22a48e" providerId="ADAL" clId="{6C85E1A4-2DC2-42CC-BF91-4B72EC2DEA9F}" dt="2026-07-10T19:17:03.168" v="941" actId="3064"/>
          <ac:spMkLst>
            <pc:docMk/>
            <pc:sldMk cId="1063017983" sldId="382"/>
            <ac:spMk id="4" creationId="{54B635D5-3C55-2086-5D1C-06E28A0F2673}"/>
          </ac:spMkLst>
        </pc:spChg>
        <pc:spChg chg="add mod ord">
          <ac:chgData name="Angela Rogers" userId="fc810e90-18b6-472d-8d4c-44963c22a48e" providerId="ADAL" clId="{6C85E1A4-2DC2-42CC-BF91-4B72EC2DEA9F}" dt="2026-07-10T19:17:03.168" v="941" actId="3064"/>
          <ac:spMkLst>
            <pc:docMk/>
            <pc:sldMk cId="1063017983" sldId="382"/>
            <ac:spMk id="6" creationId="{1B4C56CE-696B-6E4E-3078-E259845A49CC}"/>
          </ac:spMkLst>
        </pc:spChg>
        <pc:spChg chg="add mod ord">
          <ac:chgData name="Angela Rogers" userId="fc810e90-18b6-472d-8d4c-44963c22a48e" providerId="ADAL" clId="{6C85E1A4-2DC2-42CC-BF91-4B72EC2DEA9F}" dt="2026-07-10T19:17:03.168" v="941" actId="3064"/>
          <ac:spMkLst>
            <pc:docMk/>
            <pc:sldMk cId="1063017983" sldId="382"/>
            <ac:spMk id="8" creationId="{535C2984-A0BD-C989-024B-0ADBFA629966}"/>
          </ac:spMkLst>
        </pc:spChg>
        <pc:spChg chg="mod">
          <ac:chgData name="Angela Rogers" userId="fc810e90-18b6-472d-8d4c-44963c22a48e" providerId="ADAL" clId="{6C85E1A4-2DC2-42CC-BF91-4B72EC2DEA9F}" dt="2026-07-10T19:15:12.174" v="921"/>
          <ac:spMkLst>
            <pc:docMk/>
            <pc:sldMk cId="1063017983" sldId="382"/>
            <ac:spMk id="9" creationId="{D3AE68AD-C354-ED68-F557-F18E88120C4F}"/>
          </ac:spMkLst>
        </pc:spChg>
        <pc:spChg chg="del">
          <ac:chgData name="Angela Rogers" userId="fc810e90-18b6-472d-8d4c-44963c22a48e" providerId="ADAL" clId="{6C85E1A4-2DC2-42CC-BF91-4B72EC2DEA9F}" dt="2026-07-10T19:16:26.922" v="929" actId="478"/>
          <ac:spMkLst>
            <pc:docMk/>
            <pc:sldMk cId="1063017983" sldId="382"/>
            <ac:spMk id="10" creationId="{46E471B3-B464-2E0E-036D-40BDBD5D5267}"/>
          </ac:spMkLst>
        </pc:spChg>
        <pc:spChg chg="del">
          <ac:chgData name="Angela Rogers" userId="fc810e90-18b6-472d-8d4c-44963c22a48e" providerId="ADAL" clId="{6C85E1A4-2DC2-42CC-BF91-4B72EC2DEA9F}" dt="2026-07-10T19:16:26.922" v="929" actId="478"/>
          <ac:spMkLst>
            <pc:docMk/>
            <pc:sldMk cId="1063017983" sldId="382"/>
            <ac:spMk id="13" creationId="{AD207E87-E8F9-A1EA-9CF5-6ED67740C734}"/>
          </ac:spMkLst>
        </pc:spChg>
      </pc:sldChg>
      <pc:sldChg chg="addSp delSp modSp add mod modTransition">
        <pc:chgData name="Angela Rogers" userId="fc810e90-18b6-472d-8d4c-44963c22a48e" providerId="ADAL" clId="{6C85E1A4-2DC2-42CC-BF91-4B72EC2DEA9F}" dt="2026-07-10T19:55:56.300" v="1485"/>
        <pc:sldMkLst>
          <pc:docMk/>
          <pc:sldMk cId="797958155" sldId="383"/>
        </pc:sldMkLst>
        <pc:spChg chg="add mod">
          <ac:chgData name="Angela Rogers" userId="fc810e90-18b6-472d-8d4c-44963c22a48e" providerId="ADAL" clId="{6C85E1A4-2DC2-42CC-BF91-4B72EC2DEA9F}" dt="2026-07-10T19:19:58.696" v="984" actId="404"/>
          <ac:spMkLst>
            <pc:docMk/>
            <pc:sldMk cId="797958155" sldId="383"/>
            <ac:spMk id="3" creationId="{52D6C5FD-A70E-9006-2219-9ECED1C3747F}"/>
          </ac:spMkLst>
        </pc:spChg>
        <pc:spChg chg="del">
          <ac:chgData name="Angela Rogers" userId="fc810e90-18b6-472d-8d4c-44963c22a48e" providerId="ADAL" clId="{6C85E1A4-2DC2-42CC-BF91-4B72EC2DEA9F}" dt="2026-07-10T19:18:47.444" v="963" actId="478"/>
          <ac:spMkLst>
            <pc:docMk/>
            <pc:sldMk cId="797958155" sldId="383"/>
            <ac:spMk id="4" creationId="{DEF116DF-BC28-2CA8-0EB2-1BCF9D06639A}"/>
          </ac:spMkLst>
        </pc:spChg>
        <pc:spChg chg="del">
          <ac:chgData name="Angela Rogers" userId="fc810e90-18b6-472d-8d4c-44963c22a48e" providerId="ADAL" clId="{6C85E1A4-2DC2-42CC-BF91-4B72EC2DEA9F}" dt="2026-07-10T19:18:47.444" v="963" actId="478"/>
          <ac:spMkLst>
            <pc:docMk/>
            <pc:sldMk cId="797958155" sldId="383"/>
            <ac:spMk id="6" creationId="{0E6F3011-E91E-B660-07D4-4C9A21480317}"/>
          </ac:spMkLst>
        </pc:spChg>
        <pc:spChg chg="add mod">
          <ac:chgData name="Angela Rogers" userId="fc810e90-18b6-472d-8d4c-44963c22a48e" providerId="ADAL" clId="{6C85E1A4-2DC2-42CC-BF91-4B72EC2DEA9F}" dt="2026-07-10T19:20:00.802" v="985" actId="404"/>
          <ac:spMkLst>
            <pc:docMk/>
            <pc:sldMk cId="797958155" sldId="383"/>
            <ac:spMk id="7" creationId="{8F7DEBD6-34C5-1A45-1E1A-186933FD1E73}"/>
          </ac:spMkLst>
        </pc:spChg>
        <pc:spChg chg="del">
          <ac:chgData name="Angela Rogers" userId="fc810e90-18b6-472d-8d4c-44963c22a48e" providerId="ADAL" clId="{6C85E1A4-2DC2-42CC-BF91-4B72EC2DEA9F}" dt="2026-07-10T19:18:47.444" v="963" actId="478"/>
          <ac:spMkLst>
            <pc:docMk/>
            <pc:sldMk cId="797958155" sldId="383"/>
            <ac:spMk id="8" creationId="{412ABC82-95AA-9A4E-C237-0DA1EFD92A08}"/>
          </ac:spMkLst>
        </pc:spChg>
        <pc:spChg chg="mod">
          <ac:chgData name="Angela Rogers" userId="fc810e90-18b6-472d-8d4c-44963c22a48e" providerId="ADAL" clId="{6C85E1A4-2DC2-42CC-BF91-4B72EC2DEA9F}" dt="2026-07-10T19:17:33.557" v="947" actId="14100"/>
          <ac:spMkLst>
            <pc:docMk/>
            <pc:sldMk cId="797958155" sldId="383"/>
            <ac:spMk id="9" creationId="{73063ACB-F0D0-DF07-D0CD-A4D7EFF5FC59}"/>
          </ac:spMkLst>
        </pc:spChg>
      </pc:sldChg>
      <pc:sldChg chg="addSp delSp modSp add mod modTransition">
        <pc:chgData name="Angela Rogers" userId="fc810e90-18b6-472d-8d4c-44963c22a48e" providerId="ADAL" clId="{6C85E1A4-2DC2-42CC-BF91-4B72EC2DEA9F}" dt="2026-07-10T19:55:56.300" v="1485"/>
        <pc:sldMkLst>
          <pc:docMk/>
          <pc:sldMk cId="1880891482" sldId="384"/>
        </pc:sldMkLst>
        <pc:spChg chg="del">
          <ac:chgData name="Angela Rogers" userId="fc810e90-18b6-472d-8d4c-44963c22a48e" providerId="ADAL" clId="{6C85E1A4-2DC2-42CC-BF91-4B72EC2DEA9F}" dt="2026-07-10T19:19:36.494" v="977" actId="478"/>
          <ac:spMkLst>
            <pc:docMk/>
            <pc:sldMk cId="1880891482" sldId="384"/>
            <ac:spMk id="3" creationId="{CAFBF2A7-467A-7312-3011-E5FA21551E48}"/>
          </ac:spMkLst>
        </pc:spChg>
        <pc:spChg chg="add mod ord">
          <ac:chgData name="Angela Rogers" userId="fc810e90-18b6-472d-8d4c-44963c22a48e" providerId="ADAL" clId="{6C85E1A4-2DC2-42CC-BF91-4B72EC2DEA9F}" dt="2026-07-10T19:19:54.994" v="983" actId="404"/>
          <ac:spMkLst>
            <pc:docMk/>
            <pc:sldMk cId="1880891482" sldId="384"/>
            <ac:spMk id="4" creationId="{D1B7976B-3383-C006-2223-E413927D1B9C}"/>
          </ac:spMkLst>
        </pc:spChg>
        <pc:spChg chg="add mod ord">
          <ac:chgData name="Angela Rogers" userId="fc810e90-18b6-472d-8d4c-44963c22a48e" providerId="ADAL" clId="{6C85E1A4-2DC2-42CC-BF91-4B72EC2DEA9F}" dt="2026-07-10T19:19:52.510" v="982" actId="404"/>
          <ac:spMkLst>
            <pc:docMk/>
            <pc:sldMk cId="1880891482" sldId="384"/>
            <ac:spMk id="6" creationId="{6BB5D602-BEC7-C86F-A699-8E2AF5752DD5}"/>
          </ac:spMkLst>
        </pc:spChg>
        <pc:spChg chg="del">
          <ac:chgData name="Angela Rogers" userId="fc810e90-18b6-472d-8d4c-44963c22a48e" providerId="ADAL" clId="{6C85E1A4-2DC2-42CC-BF91-4B72EC2DEA9F}" dt="2026-07-10T19:19:36.494" v="977" actId="478"/>
          <ac:spMkLst>
            <pc:docMk/>
            <pc:sldMk cId="1880891482" sldId="384"/>
            <ac:spMk id="7" creationId="{49CF3C44-92FF-76D5-A34F-C03210718CB0}"/>
          </ac:spMkLst>
        </pc:spChg>
        <pc:spChg chg="mod">
          <ac:chgData name="Angela Rogers" userId="fc810e90-18b6-472d-8d4c-44963c22a48e" providerId="ADAL" clId="{6C85E1A4-2DC2-42CC-BF91-4B72EC2DEA9F}" dt="2026-07-10T19:19:03.528" v="967" actId="14100"/>
          <ac:spMkLst>
            <pc:docMk/>
            <pc:sldMk cId="1880891482" sldId="384"/>
            <ac:spMk id="9" creationId="{BAC0270A-D20D-4851-316F-A65DC25CFCFE}"/>
          </ac:spMkLst>
        </pc:spChg>
      </pc:sldChg>
      <pc:sldChg chg="add modTransition">
        <pc:chgData name="Angela Rogers" userId="fc810e90-18b6-472d-8d4c-44963c22a48e" providerId="ADAL" clId="{6C85E1A4-2DC2-42CC-BF91-4B72EC2DEA9F}" dt="2026-07-10T19:55:56.300" v="1485"/>
        <pc:sldMkLst>
          <pc:docMk/>
          <pc:sldMk cId="0" sldId="1478"/>
        </pc:sldMkLst>
      </pc:sldChg>
      <pc:sldChg chg="addSp delSp modSp new del mod modClrScheme chgLayout">
        <pc:chgData name="Angela Rogers" userId="fc810e90-18b6-472d-8d4c-44963c22a48e" providerId="ADAL" clId="{6C85E1A4-2DC2-42CC-BF91-4B72EC2DEA9F}" dt="2026-07-10T19:26:43.018" v="1038" actId="47"/>
        <pc:sldMkLst>
          <pc:docMk/>
          <pc:sldMk cId="3592522950" sldId="1479"/>
        </pc:sldMkLst>
        <pc:spChg chg="del mod ord">
          <ac:chgData name="Angela Rogers" userId="fc810e90-18b6-472d-8d4c-44963c22a48e" providerId="ADAL" clId="{6C85E1A4-2DC2-42CC-BF91-4B72EC2DEA9F}" dt="2026-07-10T19:26:01.071" v="1035" actId="700"/>
          <ac:spMkLst>
            <pc:docMk/>
            <pc:sldMk cId="3592522950" sldId="1479"/>
            <ac:spMk id="2" creationId="{891101F5-B1FD-FF15-2FE7-05F9D0AACB46}"/>
          </ac:spMkLst>
        </pc:spChg>
        <pc:spChg chg="del mod ord">
          <ac:chgData name="Angela Rogers" userId="fc810e90-18b6-472d-8d4c-44963c22a48e" providerId="ADAL" clId="{6C85E1A4-2DC2-42CC-BF91-4B72EC2DEA9F}" dt="2026-07-10T19:26:01.071" v="1035" actId="700"/>
          <ac:spMkLst>
            <pc:docMk/>
            <pc:sldMk cId="3592522950" sldId="1479"/>
            <ac:spMk id="3" creationId="{5FFB594C-07E1-88DE-F48F-D01F88FCB4A5}"/>
          </ac:spMkLst>
        </pc:spChg>
        <pc:spChg chg="del">
          <ac:chgData name="Angela Rogers" userId="fc810e90-18b6-472d-8d4c-44963c22a48e" providerId="ADAL" clId="{6C85E1A4-2DC2-42CC-BF91-4B72EC2DEA9F}" dt="2026-07-10T19:26:01.071" v="1035" actId="700"/>
          <ac:spMkLst>
            <pc:docMk/>
            <pc:sldMk cId="3592522950" sldId="1479"/>
            <ac:spMk id="4" creationId="{9B29946E-AF2D-5173-6845-D6B511A4608A}"/>
          </ac:spMkLst>
        </pc:spChg>
        <pc:spChg chg="add del mod ord">
          <ac:chgData name="Angela Rogers" userId="fc810e90-18b6-472d-8d4c-44963c22a48e" providerId="ADAL" clId="{6C85E1A4-2DC2-42CC-BF91-4B72EC2DEA9F}" dt="2026-07-10T19:26:30.458" v="1037" actId="700"/>
          <ac:spMkLst>
            <pc:docMk/>
            <pc:sldMk cId="3592522950" sldId="1479"/>
            <ac:spMk id="5" creationId="{81C69A0C-E289-F279-A44F-A8639158278B}"/>
          </ac:spMkLst>
        </pc:spChg>
        <pc:spChg chg="add del mod ord">
          <ac:chgData name="Angela Rogers" userId="fc810e90-18b6-472d-8d4c-44963c22a48e" providerId="ADAL" clId="{6C85E1A4-2DC2-42CC-BF91-4B72EC2DEA9F}" dt="2026-07-10T19:26:30.458" v="1037" actId="700"/>
          <ac:spMkLst>
            <pc:docMk/>
            <pc:sldMk cId="3592522950" sldId="1479"/>
            <ac:spMk id="6" creationId="{8B7486DA-79EC-31A1-59B7-92F9BF3D7F68}"/>
          </ac:spMkLst>
        </pc:spChg>
        <pc:spChg chg="add del mod ord">
          <ac:chgData name="Angela Rogers" userId="fc810e90-18b6-472d-8d4c-44963c22a48e" providerId="ADAL" clId="{6C85E1A4-2DC2-42CC-BF91-4B72EC2DEA9F}" dt="2026-07-10T19:26:19.942" v="1036" actId="931"/>
          <ac:spMkLst>
            <pc:docMk/>
            <pc:sldMk cId="3592522950" sldId="1479"/>
            <ac:spMk id="7" creationId="{57718067-1655-6687-743D-CF9AEEB8C93B}"/>
          </ac:spMkLst>
        </pc:spChg>
        <pc:spChg chg="add mod ord">
          <ac:chgData name="Angela Rogers" userId="fc810e90-18b6-472d-8d4c-44963c22a48e" providerId="ADAL" clId="{6C85E1A4-2DC2-42CC-BF91-4B72EC2DEA9F}" dt="2026-07-10T19:26:30.458" v="1037" actId="700"/>
          <ac:spMkLst>
            <pc:docMk/>
            <pc:sldMk cId="3592522950" sldId="1479"/>
            <ac:spMk id="10" creationId="{A1B38D73-CAC0-4F88-6808-CDAA42E1905D}"/>
          </ac:spMkLst>
        </pc:spChg>
        <pc:spChg chg="add mod ord">
          <ac:chgData name="Angela Rogers" userId="fc810e90-18b6-472d-8d4c-44963c22a48e" providerId="ADAL" clId="{6C85E1A4-2DC2-42CC-BF91-4B72EC2DEA9F}" dt="2026-07-10T19:26:30.458" v="1037" actId="700"/>
          <ac:spMkLst>
            <pc:docMk/>
            <pc:sldMk cId="3592522950" sldId="1479"/>
            <ac:spMk id="11" creationId="{D828D896-456C-0335-1A81-D16F6F259BE7}"/>
          </ac:spMkLst>
        </pc:spChg>
        <pc:spChg chg="add mod ord">
          <ac:chgData name="Angela Rogers" userId="fc810e90-18b6-472d-8d4c-44963c22a48e" providerId="ADAL" clId="{6C85E1A4-2DC2-42CC-BF91-4B72EC2DEA9F}" dt="2026-07-10T19:26:30.458" v="1037" actId="700"/>
          <ac:spMkLst>
            <pc:docMk/>
            <pc:sldMk cId="3592522950" sldId="1479"/>
            <ac:spMk id="12" creationId="{C87D66C3-8707-6791-6854-13A4EE4F0649}"/>
          </ac:spMkLst>
        </pc:spChg>
        <pc:picChg chg="add mod ord">
          <ac:chgData name="Angela Rogers" userId="fc810e90-18b6-472d-8d4c-44963c22a48e" providerId="ADAL" clId="{6C85E1A4-2DC2-42CC-BF91-4B72EC2DEA9F}" dt="2026-07-10T19:26:30.458" v="1037" actId="700"/>
          <ac:picMkLst>
            <pc:docMk/>
            <pc:sldMk cId="3592522950" sldId="1479"/>
            <ac:picMk id="9" creationId="{515F6A75-0EB0-C6C3-DA5E-F84793DB9C53}"/>
          </ac:picMkLst>
        </pc:picChg>
      </pc:sldChg>
      <pc:sldChg chg="addSp delSp modSp add mod modTransition">
        <pc:chgData name="Angela Rogers" userId="fc810e90-18b6-472d-8d4c-44963c22a48e" providerId="ADAL" clId="{6C85E1A4-2DC2-42CC-BF91-4B72EC2DEA9F}" dt="2026-07-10T19:55:56.300" v="1485"/>
        <pc:sldMkLst>
          <pc:docMk/>
          <pc:sldMk cId="3740371423" sldId="1479"/>
        </pc:sldMkLst>
        <pc:spChg chg="add del">
          <ac:chgData name="Angela Rogers" userId="fc810e90-18b6-472d-8d4c-44963c22a48e" providerId="ADAL" clId="{6C85E1A4-2DC2-42CC-BF91-4B72EC2DEA9F}" dt="2026-07-10T19:29:01.535" v="1059" actId="478"/>
          <ac:spMkLst>
            <pc:docMk/>
            <pc:sldMk cId="3740371423" sldId="1479"/>
            <ac:spMk id="3" creationId="{8EDA1AFB-2547-B6B6-2050-6D25B1B147F7}"/>
          </ac:spMkLst>
        </pc:spChg>
        <pc:spChg chg="add mod">
          <ac:chgData name="Angela Rogers" userId="fc810e90-18b6-472d-8d4c-44963c22a48e" providerId="ADAL" clId="{6C85E1A4-2DC2-42CC-BF91-4B72EC2DEA9F}" dt="2026-07-10T19:31:52.188" v="1092" actId="1076"/>
          <ac:spMkLst>
            <pc:docMk/>
            <pc:sldMk cId="3740371423" sldId="1479"/>
            <ac:spMk id="5" creationId="{5B98D206-667C-F358-B156-A9E8CC70D74D}"/>
          </ac:spMkLst>
        </pc:spChg>
        <pc:spChg chg="mod">
          <ac:chgData name="Angela Rogers" userId="fc810e90-18b6-472d-8d4c-44963c22a48e" providerId="ADAL" clId="{6C85E1A4-2DC2-42CC-BF91-4B72EC2DEA9F}" dt="2026-07-10T19:28:07.990" v="1048"/>
          <ac:spMkLst>
            <pc:docMk/>
            <pc:sldMk cId="3740371423" sldId="1479"/>
            <ac:spMk id="8" creationId="{3EEFEA45-A58A-CE4D-AAC7-159C6AC90A0E}"/>
          </ac:spMkLst>
        </pc:spChg>
        <pc:spChg chg="mod">
          <ac:chgData name="Angela Rogers" userId="fc810e90-18b6-472d-8d4c-44963c22a48e" providerId="ADAL" clId="{6C85E1A4-2DC2-42CC-BF91-4B72EC2DEA9F}" dt="2026-07-10T19:32:19.850" v="1097" actId="6549"/>
          <ac:spMkLst>
            <pc:docMk/>
            <pc:sldMk cId="3740371423" sldId="1479"/>
            <ac:spMk id="10" creationId="{684159B3-4BBB-03D1-3E7A-A6DC0F479D06}"/>
          </ac:spMkLst>
        </pc:spChg>
        <pc:spChg chg="mod">
          <ac:chgData name="Angela Rogers" userId="fc810e90-18b6-472d-8d4c-44963c22a48e" providerId="ADAL" clId="{6C85E1A4-2DC2-42CC-BF91-4B72EC2DEA9F}" dt="2026-07-10T19:30:42.936" v="1078" actId="12789"/>
          <ac:spMkLst>
            <pc:docMk/>
            <pc:sldMk cId="3740371423" sldId="1479"/>
            <ac:spMk id="14" creationId="{A1C5B263-21E6-82EB-AA7C-3517DA78A64E}"/>
          </ac:spMkLst>
        </pc:spChg>
        <pc:spChg chg="mod">
          <ac:chgData name="Angela Rogers" userId="fc810e90-18b6-472d-8d4c-44963c22a48e" providerId="ADAL" clId="{6C85E1A4-2DC2-42CC-BF91-4B72EC2DEA9F}" dt="2026-07-10T19:31:25.580" v="1090" actId="14100"/>
          <ac:spMkLst>
            <pc:docMk/>
            <pc:sldMk cId="3740371423" sldId="1479"/>
            <ac:spMk id="15" creationId="{43E4B5BB-ADCE-79EA-112D-E04BB646EBDF}"/>
          </ac:spMkLst>
        </pc:spChg>
        <pc:graphicFrameChg chg="add mod modGraphic">
          <ac:chgData name="Angela Rogers" userId="fc810e90-18b6-472d-8d4c-44963c22a48e" providerId="ADAL" clId="{6C85E1A4-2DC2-42CC-BF91-4B72EC2DEA9F}" dt="2026-07-10T19:31:19.604" v="1088" actId="1076"/>
          <ac:graphicFrameMkLst>
            <pc:docMk/>
            <pc:sldMk cId="3740371423" sldId="1479"/>
            <ac:graphicFrameMk id="7" creationId="{EB237B75-B852-8527-61CD-6F582CC0CD2D}"/>
          </ac:graphicFrameMkLst>
        </pc:graphicFrameChg>
        <pc:graphicFrameChg chg="del">
          <ac:chgData name="Angela Rogers" userId="fc810e90-18b6-472d-8d4c-44963c22a48e" providerId="ADAL" clId="{6C85E1A4-2DC2-42CC-BF91-4B72EC2DEA9F}" dt="2026-07-10T19:29:47.602" v="1065" actId="478"/>
          <ac:graphicFrameMkLst>
            <pc:docMk/>
            <pc:sldMk cId="3740371423" sldId="1479"/>
            <ac:graphicFrameMk id="13" creationId="{CD2CA605-F320-FBD3-E3B4-7D54902E3857}"/>
          </ac:graphicFrameMkLst>
        </pc:graphicFrameChg>
      </pc:sldChg>
      <pc:sldChg chg="addSp delSp modSp add del mod modClrScheme chgLayout">
        <pc:chgData name="Angela Rogers" userId="fc810e90-18b6-472d-8d4c-44963c22a48e" providerId="ADAL" clId="{6C85E1A4-2DC2-42CC-BF91-4B72EC2DEA9F}" dt="2026-07-10T19:36:33.287" v="1231" actId="47"/>
        <pc:sldMkLst>
          <pc:docMk/>
          <pc:sldMk cId="536259463" sldId="1480"/>
        </pc:sldMkLst>
        <pc:spChg chg="add del mod ord">
          <ac:chgData name="Angela Rogers" userId="fc810e90-18b6-472d-8d4c-44963c22a48e" providerId="ADAL" clId="{6C85E1A4-2DC2-42CC-BF91-4B72EC2DEA9F}" dt="2026-07-10T19:33:28.006" v="1147" actId="700"/>
          <ac:spMkLst>
            <pc:docMk/>
            <pc:sldMk cId="536259463" sldId="1480"/>
            <ac:spMk id="2" creationId="{E45B461D-B7AE-CC82-ECC2-2A9A1E1CC461}"/>
          </ac:spMkLst>
        </pc:spChg>
        <pc:spChg chg="add mod ord">
          <ac:chgData name="Angela Rogers" userId="fc810e90-18b6-472d-8d4c-44963c22a48e" providerId="ADAL" clId="{6C85E1A4-2DC2-42CC-BF91-4B72EC2DEA9F}" dt="2026-07-10T19:33:33.215" v="1148"/>
          <ac:spMkLst>
            <pc:docMk/>
            <pc:sldMk cId="536259463" sldId="1480"/>
            <ac:spMk id="3" creationId="{18FB9E26-7D5B-FE70-0F99-132EB16A54C5}"/>
          </ac:spMkLst>
        </pc:spChg>
        <pc:spChg chg="del">
          <ac:chgData name="Angela Rogers" userId="fc810e90-18b6-472d-8d4c-44963c22a48e" providerId="ADAL" clId="{6C85E1A4-2DC2-42CC-BF91-4B72EC2DEA9F}" dt="2026-07-10T19:32:27.721" v="1098" actId="478"/>
          <ac:spMkLst>
            <pc:docMk/>
            <pc:sldMk cId="536259463" sldId="1480"/>
            <ac:spMk id="5" creationId="{1ED14E61-4770-DDA4-2928-FE8BA33BE8EB}"/>
          </ac:spMkLst>
        </pc:spChg>
        <pc:spChg chg="add mod">
          <ac:chgData name="Angela Rogers" userId="fc810e90-18b6-472d-8d4c-44963c22a48e" providerId="ADAL" clId="{6C85E1A4-2DC2-42CC-BF91-4B72EC2DEA9F}" dt="2026-07-10T19:33:44.407" v="1152" actId="1076"/>
          <ac:spMkLst>
            <pc:docMk/>
            <pc:sldMk cId="536259463" sldId="1480"/>
            <ac:spMk id="6" creationId="{23BFDE60-9F16-DDB0-FA0F-4C4F20BF181B}"/>
          </ac:spMkLst>
        </pc:spChg>
        <pc:spChg chg="mod ord">
          <ac:chgData name="Angela Rogers" userId="fc810e90-18b6-472d-8d4c-44963c22a48e" providerId="ADAL" clId="{6C85E1A4-2DC2-42CC-BF91-4B72EC2DEA9F}" dt="2026-07-10T19:33:28.006" v="1147" actId="700"/>
          <ac:spMkLst>
            <pc:docMk/>
            <pc:sldMk cId="536259463" sldId="1480"/>
            <ac:spMk id="8" creationId="{6572BD0D-1C20-F6C3-984A-6E8057E5EE93}"/>
          </ac:spMkLst>
        </pc:spChg>
        <pc:spChg chg="del mod ord">
          <ac:chgData name="Angela Rogers" userId="fc810e90-18b6-472d-8d4c-44963c22a48e" providerId="ADAL" clId="{6C85E1A4-2DC2-42CC-BF91-4B72EC2DEA9F}" dt="2026-07-10T19:33:37.489" v="1150" actId="478"/>
          <ac:spMkLst>
            <pc:docMk/>
            <pc:sldMk cId="536259463" sldId="1480"/>
            <ac:spMk id="10" creationId="{073080A9-2927-E048-EADA-BDBB1E03AAAC}"/>
          </ac:spMkLst>
        </pc:spChg>
        <pc:spChg chg="del">
          <ac:chgData name="Angela Rogers" userId="fc810e90-18b6-472d-8d4c-44963c22a48e" providerId="ADAL" clId="{6C85E1A4-2DC2-42CC-BF91-4B72EC2DEA9F}" dt="2026-07-10T19:33:09.469" v="1145" actId="478"/>
          <ac:spMkLst>
            <pc:docMk/>
            <pc:sldMk cId="536259463" sldId="1480"/>
            <ac:spMk id="14" creationId="{BDCE63EF-83CD-1F09-6E65-B0ED744D2DF9}"/>
          </ac:spMkLst>
        </pc:spChg>
        <pc:spChg chg="del">
          <ac:chgData name="Angela Rogers" userId="fc810e90-18b6-472d-8d4c-44963c22a48e" providerId="ADAL" clId="{6C85E1A4-2DC2-42CC-BF91-4B72EC2DEA9F}" dt="2026-07-10T19:33:07.847" v="1144" actId="478"/>
          <ac:spMkLst>
            <pc:docMk/>
            <pc:sldMk cId="536259463" sldId="1480"/>
            <ac:spMk id="15" creationId="{66D5DF27-EFB6-94C7-D73D-745046D1C5F3}"/>
          </ac:spMkLst>
        </pc:spChg>
        <pc:graphicFrameChg chg="del">
          <ac:chgData name="Angela Rogers" userId="fc810e90-18b6-472d-8d4c-44963c22a48e" providerId="ADAL" clId="{6C85E1A4-2DC2-42CC-BF91-4B72EC2DEA9F}" dt="2026-07-10T19:33:06.171" v="1143" actId="478"/>
          <ac:graphicFrameMkLst>
            <pc:docMk/>
            <pc:sldMk cId="536259463" sldId="1480"/>
            <ac:graphicFrameMk id="7" creationId="{060D41E8-6C7B-42BE-7C99-F6501A06B4DD}"/>
          </ac:graphicFrameMkLst>
        </pc:graphicFrameChg>
      </pc:sldChg>
      <pc:sldChg chg="addSp delSp modSp new mod modTransition modClrScheme chgLayout">
        <pc:chgData name="Angela Rogers" userId="fc810e90-18b6-472d-8d4c-44963c22a48e" providerId="ADAL" clId="{6C85E1A4-2DC2-42CC-BF91-4B72EC2DEA9F}" dt="2026-07-10T19:55:56.300" v="1485"/>
        <pc:sldMkLst>
          <pc:docMk/>
          <pc:sldMk cId="1143599501" sldId="1480"/>
        </pc:sldMkLst>
        <pc:spChg chg="del mod ord">
          <ac:chgData name="Angela Rogers" userId="fc810e90-18b6-472d-8d4c-44963c22a48e" providerId="ADAL" clId="{6C85E1A4-2DC2-42CC-BF91-4B72EC2DEA9F}" dt="2026-07-10T19:38:02.853" v="1257" actId="700"/>
          <ac:spMkLst>
            <pc:docMk/>
            <pc:sldMk cId="1143599501" sldId="1480"/>
            <ac:spMk id="2" creationId="{EFFAB721-94C7-A943-2863-FA1D0AA5BC73}"/>
          </ac:spMkLst>
        </pc:spChg>
        <pc:spChg chg="del mod ord">
          <ac:chgData name="Angela Rogers" userId="fc810e90-18b6-472d-8d4c-44963c22a48e" providerId="ADAL" clId="{6C85E1A4-2DC2-42CC-BF91-4B72EC2DEA9F}" dt="2026-07-10T19:38:02.853" v="1257" actId="700"/>
          <ac:spMkLst>
            <pc:docMk/>
            <pc:sldMk cId="1143599501" sldId="1480"/>
            <ac:spMk id="3" creationId="{0C033D2D-8AB0-497C-CCBD-564EC90372BA}"/>
          </ac:spMkLst>
        </pc:spChg>
        <pc:spChg chg="add mod ord">
          <ac:chgData name="Angela Rogers" userId="fc810e90-18b6-472d-8d4c-44963c22a48e" providerId="ADAL" clId="{6C85E1A4-2DC2-42CC-BF91-4B72EC2DEA9F}" dt="2026-07-10T19:39:55.460" v="1284" actId="122"/>
          <ac:spMkLst>
            <pc:docMk/>
            <pc:sldMk cId="1143599501" sldId="1480"/>
            <ac:spMk id="4" creationId="{13815372-3EE2-A66C-ABD9-9A58900EF531}"/>
          </ac:spMkLst>
        </pc:spChg>
        <pc:spChg chg="add mod ord">
          <ac:chgData name="Angela Rogers" userId="fc810e90-18b6-472d-8d4c-44963c22a48e" providerId="ADAL" clId="{6C85E1A4-2DC2-42CC-BF91-4B72EC2DEA9F}" dt="2026-07-10T19:40:28.421" v="1293" actId="404"/>
          <ac:spMkLst>
            <pc:docMk/>
            <pc:sldMk cId="1143599501" sldId="1480"/>
            <ac:spMk id="5" creationId="{448DD1E0-4ADF-1EB2-4A73-15DDB5367617}"/>
          </ac:spMkLst>
        </pc:spChg>
        <pc:spChg chg="add mod ord">
          <ac:chgData name="Angela Rogers" userId="fc810e90-18b6-472d-8d4c-44963c22a48e" providerId="ADAL" clId="{6C85E1A4-2DC2-42CC-BF91-4B72EC2DEA9F}" dt="2026-07-10T19:40:28.421" v="1293" actId="404"/>
          <ac:spMkLst>
            <pc:docMk/>
            <pc:sldMk cId="1143599501" sldId="1480"/>
            <ac:spMk id="6" creationId="{577DA98D-D322-0C1A-B78C-7CE5E30D5A12}"/>
          </ac:spMkLst>
        </pc:spChg>
        <pc:spChg chg="add mod ord">
          <ac:chgData name="Angela Rogers" userId="fc810e90-18b6-472d-8d4c-44963c22a48e" providerId="ADAL" clId="{6C85E1A4-2DC2-42CC-BF91-4B72EC2DEA9F}" dt="2026-07-10T19:40:00.474" v="1286" actId="20577"/>
          <ac:spMkLst>
            <pc:docMk/>
            <pc:sldMk cId="1143599501" sldId="1480"/>
            <ac:spMk id="7" creationId="{2F39FBD0-C2E6-263B-92FF-27BEB1FD2D7D}"/>
          </ac:spMkLst>
        </pc:spChg>
        <pc:spChg chg="add mod ord">
          <ac:chgData name="Angela Rogers" userId="fc810e90-18b6-472d-8d4c-44963c22a48e" providerId="ADAL" clId="{6C85E1A4-2DC2-42CC-BF91-4B72EC2DEA9F}" dt="2026-07-10T19:40:36.292" v="1294" actId="14100"/>
          <ac:spMkLst>
            <pc:docMk/>
            <pc:sldMk cId="1143599501" sldId="1480"/>
            <ac:spMk id="8" creationId="{0367F5A9-7563-51FA-FCBF-66A73E25FE17}"/>
          </ac:spMkLst>
        </pc:spChg>
        <pc:spChg chg="add del mod ord">
          <ac:chgData name="Angela Rogers" userId="fc810e90-18b6-472d-8d4c-44963c22a48e" providerId="ADAL" clId="{6C85E1A4-2DC2-42CC-BF91-4B72EC2DEA9F}" dt="2026-07-10T19:39:50.506" v="1282" actId="478"/>
          <ac:spMkLst>
            <pc:docMk/>
            <pc:sldMk cId="1143599501" sldId="1480"/>
            <ac:spMk id="9" creationId="{799E110B-8AF0-DE24-FA13-BC82568E4A1E}"/>
          </ac:spMkLst>
        </pc:spChg>
        <pc:spChg chg="add del mod ord">
          <ac:chgData name="Angela Rogers" userId="fc810e90-18b6-472d-8d4c-44963c22a48e" providerId="ADAL" clId="{6C85E1A4-2DC2-42CC-BF91-4B72EC2DEA9F}" dt="2026-07-10T19:39:50.506" v="1282" actId="478"/>
          <ac:spMkLst>
            <pc:docMk/>
            <pc:sldMk cId="1143599501" sldId="1480"/>
            <ac:spMk id="10" creationId="{81342A6A-A7AB-C364-7FC1-7B650030CECD}"/>
          </ac:spMkLst>
        </pc:spChg>
      </pc:sldChg>
      <pc:sldChg chg="addSp delSp modSp add mod ord modTransition">
        <pc:chgData name="Angela Rogers" userId="fc810e90-18b6-472d-8d4c-44963c22a48e" providerId="ADAL" clId="{6C85E1A4-2DC2-42CC-BF91-4B72EC2DEA9F}" dt="2026-07-10T19:55:56.300" v="1485"/>
        <pc:sldMkLst>
          <pc:docMk/>
          <pc:sldMk cId="1814254039" sldId="1481"/>
        </pc:sldMkLst>
        <pc:spChg chg="add del mod">
          <ac:chgData name="Angela Rogers" userId="fc810e90-18b6-472d-8d4c-44963c22a48e" providerId="ADAL" clId="{6C85E1A4-2DC2-42CC-BF91-4B72EC2DEA9F}" dt="2026-07-10T19:41:28.760" v="1305" actId="478"/>
          <ac:spMkLst>
            <pc:docMk/>
            <pc:sldMk cId="1814254039" sldId="1481"/>
            <ac:spMk id="3" creationId="{5CA767BF-4C0B-E48F-1BC2-FD7D80DE6DE5}"/>
          </ac:spMkLst>
        </pc:spChg>
        <pc:spChg chg="mod">
          <ac:chgData name="Angela Rogers" userId="fc810e90-18b6-472d-8d4c-44963c22a48e" providerId="ADAL" clId="{6C85E1A4-2DC2-42CC-BF91-4B72EC2DEA9F}" dt="2026-07-10T19:42:58.699" v="1376" actId="114"/>
          <ac:spMkLst>
            <pc:docMk/>
            <pc:sldMk cId="1814254039" sldId="1481"/>
            <ac:spMk id="5" creationId="{74E75F57-9521-673F-A603-6B86061CFF4C}"/>
          </ac:spMkLst>
        </pc:spChg>
        <pc:spChg chg="mod">
          <ac:chgData name="Angela Rogers" userId="fc810e90-18b6-472d-8d4c-44963c22a48e" providerId="ADAL" clId="{6C85E1A4-2DC2-42CC-BF91-4B72EC2DEA9F}" dt="2026-07-10T19:41:22.283" v="1303"/>
          <ac:spMkLst>
            <pc:docMk/>
            <pc:sldMk cId="1814254039" sldId="1481"/>
            <ac:spMk id="8" creationId="{01369595-17B5-2A35-8C1A-33270BF1A563}"/>
          </ac:spMkLst>
        </pc:spChg>
        <pc:spChg chg="del">
          <ac:chgData name="Angela Rogers" userId="fc810e90-18b6-472d-8d4c-44963c22a48e" providerId="ADAL" clId="{6C85E1A4-2DC2-42CC-BF91-4B72EC2DEA9F}" dt="2026-07-10T19:41:26.696" v="1304" actId="478"/>
          <ac:spMkLst>
            <pc:docMk/>
            <pc:sldMk cId="1814254039" sldId="1481"/>
            <ac:spMk id="10" creationId="{8C487B23-B506-D792-6243-CF3FF31FA9FE}"/>
          </ac:spMkLst>
        </pc:spChg>
        <pc:graphicFrameChg chg="add mod modGraphic">
          <ac:chgData name="Angela Rogers" userId="fc810e90-18b6-472d-8d4c-44963c22a48e" providerId="ADAL" clId="{6C85E1A4-2DC2-42CC-BF91-4B72EC2DEA9F}" dt="2026-07-10T19:42:41.428" v="1321" actId="14100"/>
          <ac:graphicFrameMkLst>
            <pc:docMk/>
            <pc:sldMk cId="1814254039" sldId="1481"/>
            <ac:graphicFrameMk id="6" creationId="{00F57917-EAC5-FDA4-8B1D-745C6E1D2A42}"/>
          </ac:graphicFrameMkLst>
        </pc:graphicFrameChg>
        <pc:graphicFrameChg chg="del modGraphic">
          <ac:chgData name="Angela Rogers" userId="fc810e90-18b6-472d-8d4c-44963c22a48e" providerId="ADAL" clId="{6C85E1A4-2DC2-42CC-BF91-4B72EC2DEA9F}" dt="2026-07-10T19:41:44.233" v="1308" actId="21"/>
          <ac:graphicFrameMkLst>
            <pc:docMk/>
            <pc:sldMk cId="1814254039" sldId="1481"/>
            <ac:graphicFrameMk id="7" creationId="{BAE3FF30-248C-1086-A398-F8BA09938958}"/>
          </ac:graphicFrameMkLst>
        </pc:graphicFrameChg>
      </pc:sldChg>
      <pc:sldChg chg="addSp delSp modSp add mod modTransition modClrScheme chgLayout">
        <pc:chgData name="Angela Rogers" userId="fc810e90-18b6-472d-8d4c-44963c22a48e" providerId="ADAL" clId="{6C85E1A4-2DC2-42CC-BF91-4B72EC2DEA9F}" dt="2026-07-10T19:55:56.300" v="1485"/>
        <pc:sldMkLst>
          <pc:docMk/>
          <pc:sldMk cId="3640770474" sldId="2147480390"/>
        </pc:sldMkLst>
        <pc:spChg chg="mod ord">
          <ac:chgData name="Angela Rogers" userId="fc810e90-18b6-472d-8d4c-44963c22a48e" providerId="ADAL" clId="{6C85E1A4-2DC2-42CC-BF91-4B72EC2DEA9F}" dt="2026-07-10T19:54:07.879" v="1483" actId="14100"/>
          <ac:spMkLst>
            <pc:docMk/>
            <pc:sldMk cId="3640770474" sldId="2147480390"/>
            <ac:spMk id="2" creationId="{FDACC0F0-6706-265B-C7C9-ED97C8422DA0}"/>
          </ac:spMkLst>
        </pc:spChg>
        <pc:spChg chg="add del mod ord">
          <ac:chgData name="Angela Rogers" userId="fc810e90-18b6-472d-8d4c-44963c22a48e" providerId="ADAL" clId="{6C85E1A4-2DC2-42CC-BF91-4B72EC2DEA9F}" dt="2026-07-10T19:54:01.610" v="1481" actId="478"/>
          <ac:spMkLst>
            <pc:docMk/>
            <pc:sldMk cId="3640770474" sldId="2147480390"/>
            <ac:spMk id="3" creationId="{2B2BEA61-32E8-980E-684C-8F99B5EAA543}"/>
          </ac:spMkLst>
        </pc:spChg>
        <pc:spChg chg="add del mod ord">
          <ac:chgData name="Angela Rogers" userId="fc810e90-18b6-472d-8d4c-44963c22a48e" providerId="ADAL" clId="{6C85E1A4-2DC2-42CC-BF91-4B72EC2DEA9F}" dt="2026-07-10T19:54:01.610" v="1481" actId="478"/>
          <ac:spMkLst>
            <pc:docMk/>
            <pc:sldMk cId="3640770474" sldId="2147480390"/>
            <ac:spMk id="4" creationId="{97516246-D660-B571-D258-B69BE3161B05}"/>
          </ac:spMkLst>
        </pc:spChg>
        <pc:spChg chg="add del mod ord">
          <ac:chgData name="Angela Rogers" userId="fc810e90-18b6-472d-8d4c-44963c22a48e" providerId="ADAL" clId="{6C85E1A4-2DC2-42CC-BF91-4B72EC2DEA9F}" dt="2026-07-10T19:54:01.610" v="1481" actId="478"/>
          <ac:spMkLst>
            <pc:docMk/>
            <pc:sldMk cId="3640770474" sldId="2147480390"/>
            <ac:spMk id="5" creationId="{5EFB398C-FDF6-07A6-DC3F-FEFE4C2E54D1}"/>
          </ac:spMkLst>
        </pc:spChg>
        <pc:spChg chg="add del mod ord">
          <ac:chgData name="Angela Rogers" userId="fc810e90-18b6-472d-8d4c-44963c22a48e" providerId="ADAL" clId="{6C85E1A4-2DC2-42CC-BF91-4B72EC2DEA9F}" dt="2026-07-10T19:54:01.610" v="1481" actId="478"/>
          <ac:spMkLst>
            <pc:docMk/>
            <pc:sldMk cId="3640770474" sldId="2147480390"/>
            <ac:spMk id="6" creationId="{3A79C746-5A98-94FB-4A4C-6DBA2D8AD2BE}"/>
          </ac:spMkLst>
        </pc:spChg>
        <pc:spChg chg="mod ord">
          <ac:chgData name="Angela Rogers" userId="fc810e90-18b6-472d-8d4c-44963c22a48e" providerId="ADAL" clId="{6C85E1A4-2DC2-42CC-BF91-4B72EC2DEA9F}" dt="2026-07-10T19:54:05.287" v="1482" actId="14100"/>
          <ac:spMkLst>
            <pc:docMk/>
            <pc:sldMk cId="3640770474" sldId="2147480390"/>
            <ac:spMk id="9" creationId="{B8844396-F6FC-46D7-CBCF-9F563C4506C1}"/>
          </ac:spMkLst>
        </pc:spChg>
        <pc:spChg chg="mod">
          <ac:chgData name="Angela Rogers" userId="fc810e90-18b6-472d-8d4c-44963c22a48e" providerId="ADAL" clId="{6C85E1A4-2DC2-42CC-BF91-4B72EC2DEA9F}" dt="2026-07-10T19:49:23.474" v="1406" actId="20577"/>
          <ac:spMkLst>
            <pc:docMk/>
            <pc:sldMk cId="3640770474" sldId="2147480390"/>
            <ac:spMk id="26" creationId="{C89C5408-7BD4-5CE5-C87D-0231F709DD13}"/>
          </ac:spMkLst>
        </pc:spChg>
        <pc:spChg chg="mod">
          <ac:chgData name="Angela Rogers" userId="fc810e90-18b6-472d-8d4c-44963c22a48e" providerId="ADAL" clId="{6C85E1A4-2DC2-42CC-BF91-4B72EC2DEA9F}" dt="2026-07-10T19:52:58.507" v="1477" actId="6549"/>
          <ac:spMkLst>
            <pc:docMk/>
            <pc:sldMk cId="3640770474" sldId="2147480390"/>
            <ac:spMk id="27" creationId="{412F248B-7AB7-9421-E9B0-512AFCA99BE0}"/>
          </ac:spMkLst>
        </pc:spChg>
        <pc:spChg chg="mod">
          <ac:chgData name="Angela Rogers" userId="fc810e90-18b6-472d-8d4c-44963c22a48e" providerId="ADAL" clId="{6C85E1A4-2DC2-42CC-BF91-4B72EC2DEA9F}" dt="2026-07-10T19:53:09.411" v="1479" actId="20577"/>
          <ac:spMkLst>
            <pc:docMk/>
            <pc:sldMk cId="3640770474" sldId="2147480390"/>
            <ac:spMk id="29" creationId="{1657CBBF-DCC3-8AB0-A536-CBF8F4509116}"/>
          </ac:spMkLst>
        </pc:spChg>
        <pc:spChg chg="mod">
          <ac:chgData name="Angela Rogers" userId="fc810e90-18b6-472d-8d4c-44963c22a48e" providerId="ADAL" clId="{6C85E1A4-2DC2-42CC-BF91-4B72EC2DEA9F}" dt="2026-07-10T19:52:21.054" v="1470" actId="20577"/>
          <ac:spMkLst>
            <pc:docMk/>
            <pc:sldMk cId="3640770474" sldId="2147480390"/>
            <ac:spMk id="30" creationId="{7ADF1C25-F09A-3326-8682-5EA67779F904}"/>
          </ac:spMkLst>
        </pc:spChg>
      </pc:sldChg>
      <pc:sldMasterChg chg="delSldLayout">
        <pc:chgData name="Angela Rogers" userId="fc810e90-18b6-472d-8d4c-44963c22a48e" providerId="ADAL" clId="{6C85E1A4-2DC2-42CC-BF91-4B72EC2DEA9F}" dt="2026-07-10T19:20:09.178" v="986" actId="47"/>
        <pc:sldMasterMkLst>
          <pc:docMk/>
          <pc:sldMasterMk cId="1028254198" sldId="2147483753"/>
        </pc:sldMasterMkLst>
        <pc:sldLayoutChg chg="del">
          <pc:chgData name="Angela Rogers" userId="fc810e90-18b6-472d-8d4c-44963c22a48e" providerId="ADAL" clId="{6C85E1A4-2DC2-42CC-BF91-4B72EC2DEA9F}" dt="2026-07-10T19:20:09.178" v="986" actId="47"/>
          <pc:sldLayoutMkLst>
            <pc:docMk/>
            <pc:sldMasterMk cId="1028254198" sldId="2147483753"/>
            <pc:sldLayoutMk cId="190278341" sldId="214748379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D175BF-34D7-9DB8-9F60-7B6413278BB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09699FE-0D1A-DEBB-4DD3-9A4755A51D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A3A9A7-7187-481A-819D-798B14610CC6}" type="datetimeFigureOut">
              <a:rPr lang="en-US" smtClean="0"/>
              <a:t>7/10/2026</a:t>
            </a:fld>
            <a:endParaRPr lang="en-US"/>
          </a:p>
        </p:txBody>
      </p:sp>
      <p:sp>
        <p:nvSpPr>
          <p:cNvPr id="4" name="Footer Placeholder 3">
            <a:extLst>
              <a:ext uri="{FF2B5EF4-FFF2-40B4-BE49-F238E27FC236}">
                <a16:creationId xmlns:a16="http://schemas.microsoft.com/office/drawing/2014/main" id="{84B2D79E-9935-407E-7260-240E651D29D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4EFACE6-6523-D2A4-01E7-F09832B1064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4589386-E612-441E-9674-D01F3C328FF6}" type="slidenum">
              <a:rPr lang="en-US" smtClean="0"/>
              <a:t>‹#›</a:t>
            </a:fld>
            <a:endParaRPr lang="en-US"/>
          </a:p>
        </p:txBody>
      </p:sp>
    </p:spTree>
    <p:extLst>
      <p:ext uri="{BB962C8B-B14F-4D97-AF65-F5344CB8AC3E}">
        <p14:creationId xmlns:p14="http://schemas.microsoft.com/office/powerpoint/2010/main" val="6149516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USE Bold" panose="020B0003020200000000" pitchFamily="34" charset="0"/>
              </a:defRPr>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USE Bold" panose="020B0003020200000000" pitchFamily="34" charset="0"/>
              </a:defRPr>
            </a:lvl1pPr>
          </a:lstStyle>
          <a:p>
            <a:fld id="{5979DE05-E625-48E7-AD5B-4897216E8762}" type="datetimeFigureOut">
              <a:rPr lang="en-CA" smtClean="0"/>
              <a:pPr/>
              <a:t>2026-07-10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USE Bold" panose="020B0003020200000000" pitchFamily="34" charset="0"/>
              </a:defRPr>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USE Bold" panose="020B0003020200000000" pitchFamily="34" charset="0"/>
              </a:defRPr>
            </a:lvl1pPr>
          </a:lstStyle>
          <a:p>
            <a:fld id="{DF77A35B-82CA-4BB9-9D2F-A14AB812A593}" type="slidenum">
              <a:rPr lang="en-CA" smtClean="0"/>
              <a:pPr/>
              <a:t>‹#›</a:t>
            </a:fld>
            <a:endParaRPr lang="en-CA"/>
          </a:p>
        </p:txBody>
      </p:sp>
    </p:spTree>
    <p:extLst>
      <p:ext uri="{BB962C8B-B14F-4D97-AF65-F5344CB8AC3E}">
        <p14:creationId xmlns:p14="http://schemas.microsoft.com/office/powerpoint/2010/main" val="1252533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USE Bold" panose="020B0003020200000000"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Estimate for Senior Living &amp; Post-Acute Care, CCRC / multi-site community (~$7,000,000 revenue, ~100 users/endpoints). All figures from the appendix: ransom benchmarks (NetDiligence), lost revenue = (annual revenue / 52) x 3.4 weeks (24-day avg. disruption), insurance premium increase midpoint, conservative OCR fine estimate, proactive cost = $7,500 risk assessment + $2,995/mo vCISO + $35/user/mo Apex Defense MDR. Adjust user count or values as needed.</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Estimate for Medical &amp; Surgical Clinics, Small practice (1–3 providers) (~$1,000,000 revenue, ~15 users/endpoints). All figures from the appendix: ransom benchmarks (NetDiligence), lost revenue = (annual revenue / 52) x 3.4 weeks (24-day avg. disruption), insurance premium increase midpoint, conservative OCR fine estimate, proactive cost = $7,500 risk assessment + $2,995/mo vCISO + $35/user/mo Apex Defense MDR. Adjust user count or values as needed.</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Estimate for Medical &amp; Surgical Clinics, Mid-sized practice (5–15 providers) (~$4,500,000 revenue, ~30 users/endpoints). All figures from the appendix: ransom benchmarks (NetDiligence), lost revenue = (annual revenue / 52) x 3.4 weeks (24-day avg. disruption), insurance premium increase midpoint, conservative OCR fine estimate, proactive cost = $7,500 risk assessment + $2,995/mo vCISO + $35/user/mo Apex Defense MDR. Adjust user count or values as needed.</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Estimate for Medical &amp; Surgical Clinics, Large multi-provider practice (~$9,000,000 revenue, ~60 users/endpoints). All figures from the appendix: ransom benchmarks (NetDiligence), lost revenue = (annual revenue / 52) x 3.4 weeks (24-day avg. disruption), insurance premium increase midpoint, conservative OCR fine estimate, proactive cost = $7,500 risk assessment + $2,995/mo vCISO + $35/user/mo Apex Defense MDR. Adjust user count or values as needed.</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Estimate for Veterinary Clinics, Single-location practice (~$900,000 revenue, ~10 users/endpoints). All figures from the appendix: ransom benchmarks (NetDiligence), lost revenue = (annual revenue / 52) x 3.4 weeks (24-day avg. disruption), insurance premium increase midpoint, conservative OCR fine estimate, proactive cost = $7,500 risk assessment + $2,995/mo vCISO + $35/user/mo Apex Defense MDR. Adjust user count or values as needed.</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Estimate for Veterinary Clinics, Multi-doctor practice (~$2,000,000 revenue, ~20 users/endpoints). All figures from the appendix: ransom benchmarks (NetDiligence), lost revenue = (annual revenue / 52) x 3.4 weeks (24-day avg. disruption), insurance premium increase midpoint, conservative OCR fine estimate, proactive cost = $7,500 risk assessment + $2,995/mo vCISO + $35/user/mo Apex Defense MDR. Adjust user count or values as needed.</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Estimate for Medical &amp; Pharma Start-ups, Early stage / emerging (~$625,000 revenue, ~20 users/endpoints). All figures from the appendix: ransom benchmarks (NetDiligence), lost revenue = (annual revenue / 52) x 3.4 weeks (24-day avg. disruption), insurance premium increase midpoint, conservative OCR fine estimate, proactive cost = $7,500 risk assessment + $2,995/mo vCISO + $35/user/mo Apex Defense MDR. Adjust user count or values as needed.</a:t>
            </a: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Estimate for Medical &amp; Pharma Start-ups, Growth stage / post-approval small cap (~$3,000,000 revenue, ~50 users/endpoints). All figures from the appendix: ransom benchmarks (NetDiligence), lost revenue = (annual revenue / 52) x 3.4 weeks (24-day avg. disruption), insurance premium increase midpoint, conservative OCR fine estimate, proactive cost = $7,500 risk assessment + $2,995/mo vCISO + $35/user/mo Apex Defense MDR. Adjust user count or values as needed.</a:t>
            </a: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D2170-D060-F797-D598-B7A8489087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7E9BFD-60DB-4439-99FF-C695326FCD89}"/>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FB5570ED-BFC3-B520-74B7-B485525B3812}"/>
              </a:ext>
            </a:extLst>
          </p:cNvPr>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9230AFE7-8CFD-9CD0-F10D-6DC92AA261FD}"/>
              </a:ext>
            </a:extLst>
          </p:cNvPr>
          <p:cNvSpPr>
            <a:spLocks noGrp="1"/>
          </p:cNvSpPr>
          <p:nvPr>
            <p:ph type="sldNum" sz="quarter" idx="5"/>
          </p:nvPr>
        </p:nvSpPr>
        <p:spPr/>
        <p:txBody>
          <a:bodyPr/>
          <a:lstStyle/>
          <a:p>
            <a:fld id="{6F8E2375-F1B1-284C-A827-B0E603FDBDD8}" type="slidenum">
              <a:rPr lang="en-US" smtClean="0"/>
              <a:pPr/>
              <a:t>23</a:t>
            </a:fld>
            <a:endParaRPr lang="en-US"/>
          </a:p>
        </p:txBody>
      </p:sp>
    </p:spTree>
    <p:extLst>
      <p:ext uri="{BB962C8B-B14F-4D97-AF65-F5344CB8AC3E}">
        <p14:creationId xmlns:p14="http://schemas.microsoft.com/office/powerpoint/2010/main" val="2434092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77A35B-82CA-4BB9-9D2F-A14AB812A593}" type="slidenum">
              <a:rPr lang="en-CA" smtClean="0"/>
              <a:pPr/>
              <a:t>24</a:t>
            </a:fld>
            <a:endParaRPr lang="en-CA"/>
          </a:p>
        </p:txBody>
      </p:sp>
    </p:spTree>
    <p:extLst>
      <p:ext uri="{BB962C8B-B14F-4D97-AF65-F5344CB8AC3E}">
        <p14:creationId xmlns:p14="http://schemas.microsoft.com/office/powerpoint/2010/main" val="2118963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In Slide Show mode, click the case study closest to your organization. The three spotlight slides are hidden, so only the one you click will appear. From a case study, click 'Continue' to move to the cost calculator, or 'Choose another story' to come back.</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en-US"/>
          </a:p>
        </p:txBody>
      </p:sp>
      <p:sp>
        <p:nvSpPr>
          <p:cNvPr id="3" name="Notes Placeholder 2"/>
          <p:cNvSpPr>
            <a:spLocks noGrp="1"/>
          </p:cNvSpPr>
          <p:nvPr>
            <p:ph type="body" idx="1"/>
          </p:nvPr>
        </p:nvSpPr>
        <p:spPr>
          <a:xfrm>
            <a:off x="514350" y="4400550"/>
            <a:ext cx="4114800" cy="3600450"/>
          </a:xfrm>
          <a:prstGeom prst="rect">
            <a:avLst/>
          </a:prstGeom>
        </p:spPr>
        <p:txBody>
          <a:bodyPr/>
          <a:lstStyle/>
          <a:p>
            <a:endParaRPr lang="en-US" dirty="0"/>
          </a:p>
        </p:txBody>
      </p:sp>
    </p:spTree>
    <p:extLst>
      <p:ext uri="{BB962C8B-B14F-4D97-AF65-F5344CB8AC3E}">
        <p14:creationId xmlns:p14="http://schemas.microsoft.com/office/powerpoint/2010/main" val="6977036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143" rtl="0" eaLnBrk="1" fontAlgn="auto" latinLnBrk="0" hangingPunct="1">
              <a:lnSpc>
                <a:spcPct val="100000"/>
              </a:lnSpc>
              <a:spcBef>
                <a:spcPts val="0"/>
              </a:spcBef>
              <a:spcAft>
                <a:spcPts val="0"/>
              </a:spcAft>
              <a:buClrTx/>
              <a:buSzTx/>
              <a:buFontTx/>
              <a:buNone/>
              <a:tabLst/>
              <a:defRPr/>
            </a:pPr>
            <a:fld id="{2EAA723A-4E1C-44D8-BE42-8F02455E8A32}"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143"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4038913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Optional worksheet: use this to run exact numbers instead of the interactive calculator. Pull values from the appendix tables; lost revenue = (annual revenue / 52) x 3.4.</a:t>
            </a:r>
          </a:p>
        </p:txBody>
      </p:sp>
      <p:sp>
        <p:nvSpPr>
          <p:cNvPr id="4" name="Slide Number Placeholder 3"/>
          <p:cNvSpPr>
            <a:spLocks noGrp="1"/>
          </p:cNvSpPr>
          <p:nvPr>
            <p:ph type="sldNum" sz="quarter" idx="5"/>
          </p:nvPr>
        </p:nvSpPr>
        <p:spPr/>
        <p:txBody>
          <a:bodyPr/>
          <a:lstStyle/>
          <a:p>
            <a:fld id="{DF77A35B-82CA-4BB9-9D2F-A14AB812A593}" type="slidenum">
              <a:rPr lang="en-CA" smtClean="0"/>
              <a:pPr/>
              <a:t>29</a:t>
            </a:fld>
            <a:endParaRPr lang="en-CA"/>
          </a:p>
        </p:txBody>
      </p:sp>
    </p:spTree>
    <p:extLst>
      <p:ext uri="{BB962C8B-B14F-4D97-AF65-F5344CB8AC3E}">
        <p14:creationId xmlns:p14="http://schemas.microsoft.com/office/powerpoint/2010/main" val="2376238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4E973-E259-0147-A760-C7E97EF354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8F355-4F44-3DA7-F74F-7BEEC2DDF3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FC444B-F046-F2D8-394F-99E3F192C54B}"/>
              </a:ext>
            </a:extLst>
          </p:cNvPr>
          <p:cNvSpPr>
            <a:spLocks noGrp="1"/>
          </p:cNvSpPr>
          <p:nvPr>
            <p:ph type="body" idx="1"/>
          </p:nvPr>
        </p:nvSpPr>
        <p:spPr/>
        <p:txBody>
          <a:bodyPr/>
          <a:lstStyle/>
          <a:p>
            <a:r>
              <a:t>Optional worksheet: use this to run exact numbers instead of the interactive calculator. Pull values from the appendix tables; lost revenue = (annual revenue / 52) x 3.4.</a:t>
            </a:r>
          </a:p>
        </p:txBody>
      </p:sp>
      <p:sp>
        <p:nvSpPr>
          <p:cNvPr id="4" name="Slide Number Placeholder 3">
            <a:extLst>
              <a:ext uri="{FF2B5EF4-FFF2-40B4-BE49-F238E27FC236}">
                <a16:creationId xmlns:a16="http://schemas.microsoft.com/office/drawing/2014/main" id="{2F4D3CCE-6C12-55E7-45CC-6DB80352E7BB}"/>
              </a:ext>
            </a:extLst>
          </p:cNvPr>
          <p:cNvSpPr>
            <a:spLocks noGrp="1"/>
          </p:cNvSpPr>
          <p:nvPr>
            <p:ph type="sldNum" sz="quarter" idx="5"/>
          </p:nvPr>
        </p:nvSpPr>
        <p:spPr/>
        <p:txBody>
          <a:bodyPr/>
          <a:lstStyle/>
          <a:p>
            <a:fld id="{DF77A35B-82CA-4BB9-9D2F-A14AB812A593}" type="slidenum">
              <a:rPr lang="en-CA" smtClean="0"/>
              <a:pPr/>
              <a:t>30</a:t>
            </a:fld>
            <a:endParaRPr lang="en-CA"/>
          </a:p>
        </p:txBody>
      </p:sp>
    </p:spTree>
    <p:extLst>
      <p:ext uri="{BB962C8B-B14F-4D97-AF65-F5344CB8AC3E}">
        <p14:creationId xmlns:p14="http://schemas.microsoft.com/office/powerpoint/2010/main" val="3193210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3D08C-17F2-CAF1-615A-E09D0DC1A6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135694-EA3A-0100-E7B7-2D8174F899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78D7B-09CD-A533-D50A-FC743B4CC844}"/>
              </a:ext>
            </a:extLst>
          </p:cNvPr>
          <p:cNvSpPr>
            <a:spLocks noGrp="1"/>
          </p:cNvSpPr>
          <p:nvPr>
            <p:ph type="body" idx="1"/>
          </p:nvPr>
        </p:nvSpPr>
        <p:spPr/>
        <p:txBody>
          <a:bodyPr/>
          <a:lstStyle/>
          <a:p>
            <a:r>
              <a:t>Optional worksheet: use this to run exact numbers instead of the interactive calculator. Pull values from the appendix tables; lost revenue = (annual revenue / 52) x 3.4.</a:t>
            </a:r>
          </a:p>
        </p:txBody>
      </p:sp>
      <p:sp>
        <p:nvSpPr>
          <p:cNvPr id="4" name="Slide Number Placeholder 3">
            <a:extLst>
              <a:ext uri="{FF2B5EF4-FFF2-40B4-BE49-F238E27FC236}">
                <a16:creationId xmlns:a16="http://schemas.microsoft.com/office/drawing/2014/main" id="{6FA44BA5-7623-A54B-D5F7-6FF22EF6025A}"/>
              </a:ext>
            </a:extLst>
          </p:cNvPr>
          <p:cNvSpPr>
            <a:spLocks noGrp="1"/>
          </p:cNvSpPr>
          <p:nvPr>
            <p:ph type="sldNum" sz="quarter" idx="5"/>
          </p:nvPr>
        </p:nvSpPr>
        <p:spPr/>
        <p:txBody>
          <a:bodyPr/>
          <a:lstStyle/>
          <a:p>
            <a:fld id="{DF77A35B-82CA-4BB9-9D2F-A14AB812A593}" type="slidenum">
              <a:rPr lang="en-CA" smtClean="0"/>
              <a:pPr/>
              <a:t>33</a:t>
            </a:fld>
            <a:endParaRPr lang="en-CA"/>
          </a:p>
        </p:txBody>
      </p:sp>
    </p:spTree>
    <p:extLst>
      <p:ext uri="{BB962C8B-B14F-4D97-AF65-F5344CB8AC3E}">
        <p14:creationId xmlns:p14="http://schemas.microsoft.com/office/powerpoint/2010/main" val="2036100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INTERACTIVE CALCULATOR — how to use: run the deck in Slide Show mode. Click your organization type, then your revenue range. The deck jumps to a pre-computed cost estimate for that profile. The estimate slides are hidden, so they never appear unless you click. Click 'Start over' on any result to try another profile, or 'Skip calculator' to continue. Sources and formulas for every figure are in the appendix.</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EFBA8-381E-B067-D9B7-2C001D7F2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8EC504-0433-3B49-AA49-D032CEB3F8B8}"/>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0F141A71-4DEB-06E7-3B16-E427615F63BC}"/>
              </a:ext>
            </a:extLst>
          </p:cNvPr>
          <p:cNvSpPr>
            <a:spLocks noGrp="1"/>
          </p:cNvSpPr>
          <p:nvPr>
            <p:ph type="body" sz="quarter" idx="3"/>
          </p:nvPr>
        </p:nvSpPr>
        <p:spPr/>
        <p:txBody>
          <a:bodyPr/>
          <a:lstStyle/>
          <a:p>
            <a:r>
              <a:rPr lang="en-US" dirty="0"/>
              <a:t>Click the revenue range closest to your organization to jump to its cost estimate.</a:t>
            </a:r>
          </a:p>
        </p:txBody>
      </p:sp>
      <p:sp>
        <p:nvSpPr>
          <p:cNvPr id="4" name="Slide Number Placeholder 3">
            <a:extLst>
              <a:ext uri="{FF2B5EF4-FFF2-40B4-BE49-F238E27FC236}">
                <a16:creationId xmlns:a16="http://schemas.microsoft.com/office/drawing/2014/main" id="{D434E340-E551-9F61-99F9-F0344B3D1754}"/>
              </a:ext>
            </a:extLst>
          </p:cNvPr>
          <p:cNvSpPr>
            <a:spLocks noGrp="1"/>
          </p:cNvSpPr>
          <p:nvPr>
            <p:ph type="sldNum" sz="quarter" idx="5"/>
          </p:nvPr>
        </p:nvSpPr>
        <p:spPr/>
      </p:sp>
    </p:spTree>
    <p:extLst>
      <p:ext uri="{BB962C8B-B14F-4D97-AF65-F5344CB8AC3E}">
        <p14:creationId xmlns:p14="http://schemas.microsoft.com/office/powerpoint/2010/main" val="1031549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F9D06-50F4-46B9-4DC4-F4E2E192E0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960FE9-FC66-DEF0-6641-E59ABE2A34D7}"/>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5C664DE5-5554-0B9F-12C3-75383A16DCD2}"/>
              </a:ext>
            </a:extLst>
          </p:cNvPr>
          <p:cNvSpPr>
            <a:spLocks noGrp="1"/>
          </p:cNvSpPr>
          <p:nvPr>
            <p:ph type="body" sz="quarter" idx="3"/>
          </p:nvPr>
        </p:nvSpPr>
        <p:spPr/>
        <p:txBody>
          <a:bodyPr/>
          <a:lstStyle/>
          <a:p>
            <a:r>
              <a:rPr lang="en-US" dirty="0"/>
              <a:t>Click the revenue range closest to your organization to jump to its cost estimate.</a:t>
            </a:r>
          </a:p>
        </p:txBody>
      </p:sp>
      <p:sp>
        <p:nvSpPr>
          <p:cNvPr id="4" name="Slide Number Placeholder 3">
            <a:extLst>
              <a:ext uri="{FF2B5EF4-FFF2-40B4-BE49-F238E27FC236}">
                <a16:creationId xmlns:a16="http://schemas.microsoft.com/office/drawing/2014/main" id="{1FA4ADAA-149F-E9F0-6EF8-F04832193D8F}"/>
              </a:ext>
            </a:extLst>
          </p:cNvPr>
          <p:cNvSpPr>
            <a:spLocks noGrp="1"/>
          </p:cNvSpPr>
          <p:nvPr>
            <p:ph type="sldNum" sz="quarter" idx="5"/>
          </p:nvPr>
        </p:nvSpPr>
        <p:spPr/>
      </p:sp>
    </p:spTree>
    <p:extLst>
      <p:ext uri="{BB962C8B-B14F-4D97-AF65-F5344CB8AC3E}">
        <p14:creationId xmlns:p14="http://schemas.microsoft.com/office/powerpoint/2010/main" val="3413551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8752A-29A8-F383-F5C8-7E6F1B4A03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072DD4-3FE8-EA9D-ED23-A10C66AD3F61}"/>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2FA4C6F6-3D67-A4E5-A2BD-298034036CEC}"/>
              </a:ext>
            </a:extLst>
          </p:cNvPr>
          <p:cNvSpPr>
            <a:spLocks noGrp="1"/>
          </p:cNvSpPr>
          <p:nvPr>
            <p:ph type="body" sz="quarter" idx="3"/>
          </p:nvPr>
        </p:nvSpPr>
        <p:spPr/>
        <p:txBody>
          <a:bodyPr/>
          <a:lstStyle/>
          <a:p>
            <a:r>
              <a:rPr lang="en-US" dirty="0"/>
              <a:t>Click the revenue range closest to your organization to jump to its cost estimate.</a:t>
            </a:r>
          </a:p>
        </p:txBody>
      </p:sp>
      <p:sp>
        <p:nvSpPr>
          <p:cNvPr id="4" name="Slide Number Placeholder 3">
            <a:extLst>
              <a:ext uri="{FF2B5EF4-FFF2-40B4-BE49-F238E27FC236}">
                <a16:creationId xmlns:a16="http://schemas.microsoft.com/office/drawing/2014/main" id="{01A09300-2A06-9763-29FA-C8B02A52DEF3}"/>
              </a:ext>
            </a:extLst>
          </p:cNvPr>
          <p:cNvSpPr>
            <a:spLocks noGrp="1"/>
          </p:cNvSpPr>
          <p:nvPr>
            <p:ph type="sldNum" sz="quarter" idx="5"/>
          </p:nvPr>
        </p:nvSpPr>
        <p:spPr/>
      </p:sp>
    </p:spTree>
    <p:extLst>
      <p:ext uri="{BB962C8B-B14F-4D97-AF65-F5344CB8AC3E}">
        <p14:creationId xmlns:p14="http://schemas.microsoft.com/office/powerpoint/2010/main" val="1520452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A3DB2-D0F4-707F-F35B-E20C09BE1F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BED968-E296-6DB5-A046-7DB4DF3471CB}"/>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2E89A180-522E-E8FC-C65F-B8880D62FCD9}"/>
              </a:ext>
            </a:extLst>
          </p:cNvPr>
          <p:cNvSpPr>
            <a:spLocks noGrp="1"/>
          </p:cNvSpPr>
          <p:nvPr>
            <p:ph type="body" sz="quarter" idx="3"/>
          </p:nvPr>
        </p:nvSpPr>
        <p:spPr/>
        <p:txBody>
          <a:bodyPr/>
          <a:lstStyle/>
          <a:p>
            <a:r>
              <a:rPr lang="en-US" dirty="0"/>
              <a:t>Click the revenue range closest to your organization to jump to its cost estimate.</a:t>
            </a:r>
          </a:p>
        </p:txBody>
      </p:sp>
      <p:sp>
        <p:nvSpPr>
          <p:cNvPr id="4" name="Slide Number Placeholder 3">
            <a:extLst>
              <a:ext uri="{FF2B5EF4-FFF2-40B4-BE49-F238E27FC236}">
                <a16:creationId xmlns:a16="http://schemas.microsoft.com/office/drawing/2014/main" id="{2D4296BB-4921-F103-FB07-E7C2131822F6}"/>
              </a:ext>
            </a:extLst>
          </p:cNvPr>
          <p:cNvSpPr>
            <a:spLocks noGrp="1"/>
          </p:cNvSpPr>
          <p:nvPr>
            <p:ph type="sldNum" sz="quarter" idx="5"/>
          </p:nvPr>
        </p:nvSpPr>
        <p:spPr/>
      </p:sp>
    </p:spTree>
    <p:extLst>
      <p:ext uri="{BB962C8B-B14F-4D97-AF65-F5344CB8AC3E}">
        <p14:creationId xmlns:p14="http://schemas.microsoft.com/office/powerpoint/2010/main" val="3848107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Estimate for Senior Living &amp; Post-Acute Care, Residential care home (10–20 beds) (~$900,000 revenue, ~20 users/endpoints). All figures from the appendix: ransom benchmarks (NetDiligence), lost revenue = (annual revenue / 52) x 3.4 weeks (24-day avg. disruption), insurance premium increase midpoint, conservative OCR fine estimate, proactive cost = $7,500 risk assessment + $2,995/mo vCISO + $35/user/mo Apex Defense MDR. Adjust user count or values as needed.</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Estimate for Senior Living &amp; Post-Acute Care, Assisted living community (20–50 beds) (~$2,100,000 revenue, ~40 users/endpoints). All figures from the appendix: ransom benchmarks (NetDiligence), lost revenue = (annual revenue / 52) x 3.4 weeks (24-day avg. disruption), insurance premium increase midpoint, conservative OCR fine estimate, proactive cost = $7,500 risk assessment + $2,995/mo vCISO + $35/user/mo Apex Defense MDR. Adjust user count or values as needed.</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slideMaster" Target="../slideMasters/slideMaster1.xml"/><Relationship Id="rId4" Type="http://schemas.openxmlformats.org/officeDocument/2006/relationships/image" Target="../media/image17.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ight">
    <p:bg>
      <p:bgPr>
        <a:solidFill>
          <a:schemeClr val="bg1">
            <a:lumMod val="95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B4D350E-C31A-FAF0-85D4-EF55FA10FB82}"/>
              </a:ext>
            </a:extLst>
          </p:cNvPr>
          <p:cNvSpPr>
            <a:spLocks noGrp="1"/>
          </p:cNvSpPr>
          <p:nvPr>
            <p:ph type="ctrTitle"/>
          </p:nvPr>
        </p:nvSpPr>
        <p:spPr>
          <a:xfrm>
            <a:off x="1524000" y="1457539"/>
            <a:ext cx="9144000" cy="2052423"/>
          </a:xfrm>
          <a:prstGeom prst="rect">
            <a:avLst/>
          </a:prstGeom>
        </p:spPr>
        <p:txBody>
          <a:bodyPr anchor="b">
            <a:noAutofit/>
          </a:bodyPr>
          <a:lstStyle>
            <a:lvl1pPr algn="l">
              <a:defRPr sz="6000">
                <a:solidFill>
                  <a:schemeClr val="tx1"/>
                </a:solidFill>
              </a:defRPr>
            </a:lvl1pPr>
          </a:lstStyle>
          <a:p>
            <a:r>
              <a:rPr lang="en-US"/>
              <a:t>Click to edit Master title style</a:t>
            </a:r>
            <a:endParaRPr lang="en-CA"/>
          </a:p>
        </p:txBody>
      </p:sp>
      <p:sp>
        <p:nvSpPr>
          <p:cNvPr id="5" name="Subtitle 2">
            <a:extLst>
              <a:ext uri="{FF2B5EF4-FFF2-40B4-BE49-F238E27FC236}">
                <a16:creationId xmlns:a16="http://schemas.microsoft.com/office/drawing/2014/main" id="{0A3D716C-8698-0F49-2435-EABA75BBB1E9}"/>
              </a:ext>
            </a:extLst>
          </p:cNvPr>
          <p:cNvSpPr>
            <a:spLocks noGrp="1"/>
          </p:cNvSpPr>
          <p:nvPr>
            <p:ph type="subTitle" idx="1"/>
          </p:nvPr>
        </p:nvSpPr>
        <p:spPr>
          <a:xfrm>
            <a:off x="1524000" y="4015740"/>
            <a:ext cx="9144000" cy="685800"/>
          </a:xfrm>
          <a:prstGeom prst="rect">
            <a:avLst/>
          </a:prstGeom>
        </p:spPr>
        <p:txBody>
          <a:bodyPr anchor="b">
            <a:no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7" name="Shape 10">
            <a:extLst>
              <a:ext uri="{FF2B5EF4-FFF2-40B4-BE49-F238E27FC236}">
                <a16:creationId xmlns:a16="http://schemas.microsoft.com/office/drawing/2014/main" id="{0B08D050-BFFF-A3E3-47EE-44D7E999CA4B}"/>
              </a:ext>
            </a:extLst>
          </p:cNvPr>
          <p:cNvSpPr/>
          <p:nvPr userDrawn="1"/>
        </p:nvSpPr>
        <p:spPr>
          <a:xfrm>
            <a:off x="1615440" y="4969997"/>
            <a:ext cx="8961120" cy="0"/>
          </a:xfrm>
          <a:prstGeom prst="rect">
            <a:avLst/>
          </a:prstGeom>
          <a:solidFill>
            <a:srgbClr val="CCCCCC"/>
          </a:solidFill>
          <a:ln w="6350">
            <a:solidFill>
              <a:schemeClr val="bg1"/>
            </a:solidFill>
            <a:prstDash val="solid"/>
          </a:ln>
        </p:spPr>
        <p:txBody>
          <a:bodyPr/>
          <a:lstStyle/>
          <a:p>
            <a:endParaRPr lang="en-US" sz="3200">
              <a:solidFill>
                <a:schemeClr val="tx1"/>
              </a:solidFill>
            </a:endParaRPr>
          </a:p>
        </p:txBody>
      </p:sp>
      <p:sp>
        <p:nvSpPr>
          <p:cNvPr id="8" name="Shape 1">
            <a:extLst>
              <a:ext uri="{FF2B5EF4-FFF2-40B4-BE49-F238E27FC236}">
                <a16:creationId xmlns:a16="http://schemas.microsoft.com/office/drawing/2014/main" id="{9E10BCDC-CE2C-558C-E8B2-F3A51DC5C95F}"/>
              </a:ext>
            </a:extLst>
          </p:cNvPr>
          <p:cNvSpPr/>
          <p:nvPr userDrawn="1"/>
        </p:nvSpPr>
        <p:spPr>
          <a:xfrm>
            <a:off x="1615440" y="3905755"/>
            <a:ext cx="548640" cy="0"/>
          </a:xfrm>
          <a:prstGeom prst="line">
            <a:avLst/>
          </a:prstGeom>
          <a:noFill/>
          <a:ln w="25400">
            <a:solidFill>
              <a:srgbClr val="BDED33"/>
            </a:solidFill>
            <a:prstDash val="solid"/>
          </a:ln>
        </p:spPr>
        <p:txBody>
          <a:bodyPr vert="horz" wrap="square" lIns="91440" tIns="91440" rIns="91440" bIns="91440" anchor="ctr" anchorCtr="0">
            <a:noAutofit/>
          </a:bodyPr>
          <a:lstStyle/>
          <a:p>
            <a:endParaRPr lang="en-US">
              <a:solidFill>
                <a:schemeClr val="tx1"/>
              </a:solidFill>
            </a:endParaRPr>
          </a:p>
        </p:txBody>
      </p:sp>
      <p:pic>
        <p:nvPicPr>
          <p:cNvPr id="17" name="Graphic 16">
            <a:extLst>
              <a:ext uri="{FF2B5EF4-FFF2-40B4-BE49-F238E27FC236}">
                <a16:creationId xmlns:a16="http://schemas.microsoft.com/office/drawing/2014/main" id="{5792E8E4-E819-E8EC-48C0-8F34DC7ADF3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6200000" flipH="1">
            <a:off x="10481369" y="5153947"/>
            <a:ext cx="2199384" cy="1221879"/>
          </a:xfrm>
          <a:prstGeom prst="rect">
            <a:avLst/>
          </a:prstGeom>
        </p:spPr>
      </p:pic>
      <p:pic>
        <p:nvPicPr>
          <p:cNvPr id="19" name="Graphic 18">
            <a:extLst>
              <a:ext uri="{FF2B5EF4-FFF2-40B4-BE49-F238E27FC236}">
                <a16:creationId xmlns:a16="http://schemas.microsoft.com/office/drawing/2014/main" id="{D285BC5C-C8E6-C271-6410-F80E3DE4160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6200000" flipH="1">
            <a:off x="10481368" y="2967718"/>
            <a:ext cx="2199384" cy="1221879"/>
          </a:xfrm>
          <a:prstGeom prst="rect">
            <a:avLst/>
          </a:prstGeom>
        </p:spPr>
      </p:pic>
      <p:sp>
        <p:nvSpPr>
          <p:cNvPr id="20" name="Rectangle 19">
            <a:extLst>
              <a:ext uri="{FF2B5EF4-FFF2-40B4-BE49-F238E27FC236}">
                <a16:creationId xmlns:a16="http://schemas.microsoft.com/office/drawing/2014/main" id="{FCED63FE-C888-9500-53CB-6692187F296F}"/>
              </a:ext>
            </a:extLst>
          </p:cNvPr>
          <p:cNvSpPr/>
          <p:nvPr userDrawn="1"/>
        </p:nvSpPr>
        <p:spPr>
          <a:xfrm rot="16200000" flipH="1">
            <a:off x="9288177" y="3960755"/>
            <a:ext cx="4462360" cy="1345285"/>
          </a:xfrm>
          <a:prstGeom prst="rect">
            <a:avLst/>
          </a:prstGeom>
          <a:gradFill>
            <a:gsLst>
              <a:gs pos="0">
                <a:schemeClr val="bg1">
                  <a:lumMod val="95000"/>
                </a:schemeClr>
              </a:gs>
              <a:gs pos="100000">
                <a:schemeClr val="bg1">
                  <a:lumMod val="95000"/>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381E4AA4-65F9-88F7-B928-22FA9889071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615440" y="3732373"/>
            <a:ext cx="2051465" cy="94908"/>
          </a:xfrm>
          <a:prstGeom prst="rect">
            <a:avLst/>
          </a:prstGeom>
        </p:spPr>
      </p:pic>
      <p:pic>
        <p:nvPicPr>
          <p:cNvPr id="23" name="Graphic 22">
            <a:extLst>
              <a:ext uri="{FF2B5EF4-FFF2-40B4-BE49-F238E27FC236}">
                <a16:creationId xmlns:a16="http://schemas.microsoft.com/office/drawing/2014/main" id="{D0338177-7426-A3BB-FF51-25BD02B81505}"/>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rot="5400000" flipH="1" flipV="1">
            <a:off x="10441187" y="5018375"/>
            <a:ext cx="2590798" cy="647700"/>
          </a:xfrm>
          <a:prstGeom prst="rect">
            <a:avLst/>
          </a:prstGeom>
        </p:spPr>
      </p:pic>
    </p:spTree>
    <p:extLst>
      <p:ext uri="{BB962C8B-B14F-4D97-AF65-F5344CB8AC3E}">
        <p14:creationId xmlns:p14="http://schemas.microsoft.com/office/powerpoint/2010/main" val="272434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 Dark">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9431C-AB7B-F18A-0231-77462353B8C7}"/>
              </a:ext>
            </a:extLst>
          </p:cNvPr>
          <p:cNvSpPr>
            <a:spLocks noGrp="1"/>
          </p:cNvSpPr>
          <p:nvPr>
            <p:ph type="title"/>
          </p:nvPr>
        </p:nvSpPr>
        <p:spPr>
          <a:xfrm>
            <a:off x="838200" y="365125"/>
            <a:ext cx="10515600" cy="1325563"/>
          </a:xfrm>
          <a:prstGeom prst="rect">
            <a:avLst/>
          </a:prstGeom>
        </p:spPr>
        <p:txBody>
          <a:bodyPr/>
          <a:lstStyle>
            <a:lvl1pPr>
              <a:defRPr>
                <a:solidFill>
                  <a:schemeClr val="bg1"/>
                </a:solidFill>
              </a:defRPr>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68AF7494-32EB-A672-CC90-F83305D7E3BE}"/>
              </a:ext>
            </a:extLst>
          </p:cNvPr>
          <p:cNvSpPr>
            <a:spLocks noGrp="1"/>
          </p:cNvSpPr>
          <p:nvPr>
            <p:ph sz="half" idx="1"/>
          </p:nvPr>
        </p:nvSpPr>
        <p:spPr>
          <a:xfrm>
            <a:off x="838200" y="1825625"/>
            <a:ext cx="5181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60557645-2C1F-360E-BE09-1202AF1E58CC}"/>
              </a:ext>
            </a:extLst>
          </p:cNvPr>
          <p:cNvSpPr>
            <a:spLocks noGrp="1"/>
          </p:cNvSpPr>
          <p:nvPr>
            <p:ph sz="half" idx="2"/>
          </p:nvPr>
        </p:nvSpPr>
        <p:spPr>
          <a:xfrm>
            <a:off x="6172200" y="1825625"/>
            <a:ext cx="5181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6" name="Picture 5">
            <a:extLst>
              <a:ext uri="{FF2B5EF4-FFF2-40B4-BE49-F238E27FC236}">
                <a16:creationId xmlns:a16="http://schemas.microsoft.com/office/drawing/2014/main" id="{F63020A9-8A8D-15AA-0B3B-DF535FEDFC31}"/>
              </a:ext>
            </a:extLst>
          </p:cNvPr>
          <p:cNvPicPr>
            <a:picLocks noChangeAspect="1"/>
          </p:cNvPicPr>
          <p:nvPr/>
        </p:nvPicPr>
        <p:blipFill>
          <a:blip r:embed="rId2">
            <a:extLst>
              <a:ext uri="{28A0092B-C50C-407E-A947-70E740481C1C}">
                <a14:useLocalDpi xmlns:a14="http://schemas.microsoft.com/office/drawing/2010/main" val="0"/>
              </a:ext>
            </a:extLst>
          </a:blip>
          <a:srcRect l="91" r="91"/>
          <a:stretch/>
        </p:blipFill>
        <p:spPr>
          <a:xfrm rot="16200000">
            <a:off x="-59560" y="620447"/>
            <a:ext cx="894377" cy="307470"/>
          </a:xfrm>
          <a:prstGeom prst="rect">
            <a:avLst/>
          </a:prstGeom>
        </p:spPr>
      </p:pic>
      <p:pic>
        <p:nvPicPr>
          <p:cNvPr id="5" name="Picture 4">
            <a:extLst>
              <a:ext uri="{FF2B5EF4-FFF2-40B4-BE49-F238E27FC236}">
                <a16:creationId xmlns:a16="http://schemas.microsoft.com/office/drawing/2014/main" id="{C7252EA8-B81F-3532-7084-0B8E1EAC6123}"/>
              </a:ext>
            </a:extLst>
          </p:cNvPr>
          <p:cNvPicPr>
            <a:picLocks noChangeAspect="1"/>
          </p:cNvPicPr>
          <p:nvPr userDrawn="1"/>
        </p:nvPicPr>
        <p:blipFill>
          <a:blip r:embed="rId2">
            <a:extLst>
              <a:ext uri="{28A0092B-C50C-407E-A947-70E740481C1C}">
                <a14:useLocalDpi xmlns:a14="http://schemas.microsoft.com/office/drawing/2010/main" val="0"/>
              </a:ext>
            </a:extLst>
          </a:blip>
          <a:srcRect l="91" r="91"/>
          <a:stretch/>
        </p:blipFill>
        <p:spPr>
          <a:xfrm rot="16200000">
            <a:off x="-59560" y="620447"/>
            <a:ext cx="894377" cy="307470"/>
          </a:xfrm>
          <a:prstGeom prst="rect">
            <a:avLst/>
          </a:prstGeom>
        </p:spPr>
      </p:pic>
    </p:spTree>
    <p:extLst>
      <p:ext uri="{BB962C8B-B14F-4D97-AF65-F5344CB8AC3E}">
        <p14:creationId xmlns:p14="http://schemas.microsoft.com/office/powerpoint/2010/main" val="1092464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mpariso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6CE7A-E3BF-8C05-5772-6EA22311EB94}"/>
              </a:ext>
            </a:extLst>
          </p:cNvPr>
          <p:cNvSpPr>
            <a:spLocks noGrp="1"/>
          </p:cNvSpPr>
          <p:nvPr>
            <p:ph type="title"/>
          </p:nvPr>
        </p:nvSpPr>
        <p:spPr>
          <a:xfrm>
            <a:off x="1037778" y="726394"/>
            <a:ext cx="4693957" cy="1324598"/>
          </a:xfrm>
          <a:prstGeom prst="rect">
            <a:avLst/>
          </a:prstGeom>
        </p:spPr>
        <p:txBody>
          <a:bodyPr>
            <a:noAutofit/>
          </a:bodyPr>
          <a:lstStyle/>
          <a:p>
            <a:r>
              <a:rPr lang="en-US"/>
              <a:t>Click to edit Master title style</a:t>
            </a:r>
            <a:endParaRPr lang="en-CA"/>
          </a:p>
        </p:txBody>
      </p:sp>
      <p:sp>
        <p:nvSpPr>
          <p:cNvPr id="7" name="Rectangle: Top Corners Rounded 11">
            <a:extLst>
              <a:ext uri="{FF2B5EF4-FFF2-40B4-BE49-F238E27FC236}">
                <a16:creationId xmlns:a16="http://schemas.microsoft.com/office/drawing/2014/main" id="{DCAE1303-925F-CC39-A60E-0AF1648497C8}"/>
              </a:ext>
            </a:extLst>
          </p:cNvPr>
          <p:cNvSpPr/>
          <p:nvPr/>
        </p:nvSpPr>
        <p:spPr>
          <a:xfrm flipH="1">
            <a:off x="836610" y="2229918"/>
            <a:ext cx="4895125" cy="3323157"/>
          </a:xfrm>
          <a:prstGeom prst="round2SameRect">
            <a:avLst>
              <a:gd name="adj1" fmla="val 0"/>
              <a:gd name="adj2" fmla="val 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
            <a:extLst>
              <a:ext uri="{FF2B5EF4-FFF2-40B4-BE49-F238E27FC236}">
                <a16:creationId xmlns:a16="http://schemas.microsoft.com/office/drawing/2014/main" id="{7D6E7E68-A77C-2E03-46A7-47CF6740EF4D}"/>
              </a:ext>
            </a:extLst>
          </p:cNvPr>
          <p:cNvSpPr>
            <a:spLocks noGrp="1"/>
          </p:cNvSpPr>
          <p:nvPr>
            <p:ph type="body" idx="1"/>
          </p:nvPr>
        </p:nvSpPr>
        <p:spPr>
          <a:xfrm>
            <a:off x="1037779" y="2420622"/>
            <a:ext cx="4492788" cy="586963"/>
          </a:xfrm>
          <a:prstGeom prst="rect">
            <a:avLst/>
          </a:prstGeom>
        </p:spPr>
        <p:txBody>
          <a:bodyPr anchor="ctr">
            <a:noAutofit/>
          </a:bodyPr>
          <a:lstStyle>
            <a:lvl1pPr marL="0" indent="0">
              <a:buNone/>
              <a:defRPr sz="20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3">
            <a:extLst>
              <a:ext uri="{FF2B5EF4-FFF2-40B4-BE49-F238E27FC236}">
                <a16:creationId xmlns:a16="http://schemas.microsoft.com/office/drawing/2014/main" id="{B9B8E48D-C36A-1100-6044-3BC0AA027012}"/>
              </a:ext>
            </a:extLst>
          </p:cNvPr>
          <p:cNvSpPr>
            <a:spLocks noGrp="1"/>
          </p:cNvSpPr>
          <p:nvPr>
            <p:ph sz="half" idx="2"/>
          </p:nvPr>
        </p:nvSpPr>
        <p:spPr>
          <a:xfrm>
            <a:off x="1037779" y="3171333"/>
            <a:ext cx="4492788" cy="2093948"/>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Top Corners Rounded 11">
            <a:extLst>
              <a:ext uri="{FF2B5EF4-FFF2-40B4-BE49-F238E27FC236}">
                <a16:creationId xmlns:a16="http://schemas.microsoft.com/office/drawing/2014/main" id="{ACE02B25-189C-4B38-0965-D732159B0CFD}"/>
              </a:ext>
            </a:extLst>
          </p:cNvPr>
          <p:cNvSpPr/>
          <p:nvPr/>
        </p:nvSpPr>
        <p:spPr>
          <a:xfrm flipH="1">
            <a:off x="6428952" y="2229918"/>
            <a:ext cx="4895125" cy="3323157"/>
          </a:xfrm>
          <a:prstGeom prst="round2SameRect">
            <a:avLst>
              <a:gd name="adj1" fmla="val 0"/>
              <a:gd name="adj2" fmla="val 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 Placeholder 2">
            <a:extLst>
              <a:ext uri="{FF2B5EF4-FFF2-40B4-BE49-F238E27FC236}">
                <a16:creationId xmlns:a16="http://schemas.microsoft.com/office/drawing/2014/main" id="{E0A185F2-6E68-9010-5D84-DF5ECC5FFF7A}"/>
              </a:ext>
            </a:extLst>
          </p:cNvPr>
          <p:cNvSpPr>
            <a:spLocks noGrp="1"/>
          </p:cNvSpPr>
          <p:nvPr>
            <p:ph type="body" idx="10"/>
          </p:nvPr>
        </p:nvSpPr>
        <p:spPr>
          <a:xfrm>
            <a:off x="6630121" y="2420622"/>
            <a:ext cx="4492788" cy="586963"/>
          </a:xfrm>
          <a:prstGeom prst="rect">
            <a:avLst/>
          </a:prstGeom>
        </p:spPr>
        <p:txBody>
          <a:bodyPr anchor="ctr">
            <a:noAutofit/>
          </a:bodyPr>
          <a:lstStyle>
            <a:lvl1pPr marL="0" indent="0">
              <a:buNone/>
              <a:defRPr sz="20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F2C0F951-4EAC-DFC6-FC8C-2E6B98BF35C1}"/>
              </a:ext>
            </a:extLst>
          </p:cNvPr>
          <p:cNvSpPr>
            <a:spLocks noGrp="1"/>
          </p:cNvSpPr>
          <p:nvPr>
            <p:ph sz="half" idx="11"/>
          </p:nvPr>
        </p:nvSpPr>
        <p:spPr>
          <a:xfrm>
            <a:off x="6630121" y="3171333"/>
            <a:ext cx="4492788" cy="2093948"/>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7" name="Rectangle 16">
            <a:extLst>
              <a:ext uri="{FF2B5EF4-FFF2-40B4-BE49-F238E27FC236}">
                <a16:creationId xmlns:a16="http://schemas.microsoft.com/office/drawing/2014/main" id="{845FBEDF-9181-418B-5FBD-A8738D1F6C27}"/>
              </a:ext>
            </a:extLst>
          </p:cNvPr>
          <p:cNvSpPr/>
          <p:nvPr/>
        </p:nvSpPr>
        <p:spPr>
          <a:xfrm>
            <a:off x="995380" y="5851854"/>
            <a:ext cx="10342804" cy="650217"/>
          </a:xfrm>
          <a:prstGeom prst="rect">
            <a:avLst/>
          </a:prstGeom>
          <a:solidFill>
            <a:schemeClr val="tx2">
              <a:lumMod val="90000"/>
              <a:lumOff val="10000"/>
            </a:schemeClr>
          </a:solidFill>
          <a:ln w="63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5760" rtlCol="0" anchor="ctr">
            <a:noAutofit/>
          </a:bodyPr>
          <a:lstStyle/>
          <a:p>
            <a:endParaRPr lang="en-US" sz="1050">
              <a:solidFill>
                <a:schemeClr val="bg1"/>
              </a:solidFill>
            </a:endParaRPr>
          </a:p>
        </p:txBody>
      </p:sp>
      <p:pic>
        <p:nvPicPr>
          <p:cNvPr id="18" name="Graphic 17">
            <a:extLst>
              <a:ext uri="{FF2B5EF4-FFF2-40B4-BE49-F238E27FC236}">
                <a16:creationId xmlns:a16="http://schemas.microsoft.com/office/drawing/2014/main" id="{7BF4E2EF-9764-A46C-BE83-3138A103A56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853817" y="6005512"/>
            <a:ext cx="342900" cy="342900"/>
          </a:xfrm>
          <a:prstGeom prst="rect">
            <a:avLst/>
          </a:prstGeom>
        </p:spPr>
      </p:pic>
      <p:sp>
        <p:nvSpPr>
          <p:cNvPr id="19" name="Content Placeholder 3">
            <a:extLst>
              <a:ext uri="{FF2B5EF4-FFF2-40B4-BE49-F238E27FC236}">
                <a16:creationId xmlns:a16="http://schemas.microsoft.com/office/drawing/2014/main" id="{72D62EEE-C20B-DF5E-3B7F-E1549BE33D8E}"/>
              </a:ext>
            </a:extLst>
          </p:cNvPr>
          <p:cNvSpPr>
            <a:spLocks noGrp="1"/>
          </p:cNvSpPr>
          <p:nvPr>
            <p:ph sz="half" idx="13"/>
          </p:nvPr>
        </p:nvSpPr>
        <p:spPr>
          <a:xfrm>
            <a:off x="1406542" y="6014058"/>
            <a:ext cx="9781532" cy="342900"/>
          </a:xfrm>
          <a:prstGeom prst="rect">
            <a:avLst/>
          </a:prstGeom>
        </p:spPr>
        <p:txBody>
          <a:bodyPr anchor="ctr" anchorCtr="0">
            <a:noAutofit/>
          </a:bodyPr>
          <a:lstStyle>
            <a:lvl1pPr>
              <a:buNone/>
              <a:defRPr sz="1050">
                <a:solidFill>
                  <a:schemeClr val="bg1"/>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20" name="Content Placeholder 2">
            <a:extLst>
              <a:ext uri="{FF2B5EF4-FFF2-40B4-BE49-F238E27FC236}">
                <a16:creationId xmlns:a16="http://schemas.microsoft.com/office/drawing/2014/main" id="{F4750201-EED5-8B11-C2F4-393BC815EE14}"/>
              </a:ext>
            </a:extLst>
          </p:cNvPr>
          <p:cNvSpPr>
            <a:spLocks noGrp="1"/>
          </p:cNvSpPr>
          <p:nvPr>
            <p:ph idx="14" hasCustomPrompt="1"/>
          </p:nvPr>
        </p:nvSpPr>
        <p:spPr>
          <a:xfrm>
            <a:off x="1037778" y="286295"/>
            <a:ext cx="10405040" cy="237050"/>
          </a:xfrm>
          <a:prstGeom prst="rect">
            <a:avLst/>
          </a:prstGeom>
        </p:spPr>
        <p:txBody>
          <a:bodyPr anchor="ctr">
            <a:noAutofit/>
          </a:bodyPr>
          <a:lstStyle>
            <a:lvl1pPr>
              <a:lnSpc>
                <a:spcPct val="100000"/>
              </a:lnSpc>
              <a:buNone/>
              <a:defRPr sz="1050" spc="600">
                <a:solidFill>
                  <a:schemeClr val="accent5"/>
                </a:solidFill>
              </a:defRPr>
            </a:lvl1pPr>
            <a:lvl2pPr>
              <a:buNone/>
              <a:defRPr/>
            </a:lvl2pPr>
            <a:lvl3pPr>
              <a:buNone/>
              <a:defRPr/>
            </a:lvl3pPr>
            <a:lvl4pPr>
              <a:buNone/>
              <a:defRPr/>
            </a:lvl4pPr>
            <a:lvl5pPr>
              <a:buNone/>
              <a:defRPr/>
            </a:lvl5pPr>
          </a:lstStyle>
          <a:p>
            <a:pPr lvl="0"/>
            <a:r>
              <a:rPr lang="en-US"/>
              <a:t>CLICK TO EDIT MASTER TEXT STYLES</a:t>
            </a:r>
            <a:endParaRPr lang="en-CA"/>
          </a:p>
        </p:txBody>
      </p:sp>
      <p:sp>
        <p:nvSpPr>
          <p:cNvPr id="21" name="Content Placeholder 3">
            <a:extLst>
              <a:ext uri="{FF2B5EF4-FFF2-40B4-BE49-F238E27FC236}">
                <a16:creationId xmlns:a16="http://schemas.microsoft.com/office/drawing/2014/main" id="{20A00322-9BF0-ACFC-A355-6B2AB40BA751}"/>
              </a:ext>
            </a:extLst>
          </p:cNvPr>
          <p:cNvSpPr>
            <a:spLocks noGrp="1"/>
          </p:cNvSpPr>
          <p:nvPr>
            <p:ph sz="half" idx="15"/>
          </p:nvPr>
        </p:nvSpPr>
        <p:spPr>
          <a:xfrm>
            <a:off x="6630121" y="726395"/>
            <a:ext cx="4492788" cy="1324598"/>
          </a:xfrm>
          <a:prstGeom prst="rect">
            <a:avLst/>
          </a:prstGeom>
        </p:spPr>
        <p:txBody>
          <a:bodyPr lIns="91440" anchor="ctr">
            <a:noAutofit/>
          </a:bodyPr>
          <a:lstStyle>
            <a:lvl1pPr marL="0" indent="0">
              <a:buNone/>
              <a:defRPr sz="1600"/>
            </a:lvl1pPr>
          </a:lstStyle>
          <a:p>
            <a:pPr lvl="0"/>
            <a:r>
              <a:rPr lang="en-US"/>
              <a:t>Click to edit Master text styles</a:t>
            </a:r>
          </a:p>
        </p:txBody>
      </p:sp>
      <p:sp>
        <p:nvSpPr>
          <p:cNvPr id="3" name="Rectangle: Top Corners Rounded 11">
            <a:extLst>
              <a:ext uri="{FF2B5EF4-FFF2-40B4-BE49-F238E27FC236}">
                <a16:creationId xmlns:a16="http://schemas.microsoft.com/office/drawing/2014/main" id="{39F7DAC4-D46A-FE1A-D1E7-E078F0D95246}"/>
              </a:ext>
            </a:extLst>
          </p:cNvPr>
          <p:cNvSpPr/>
          <p:nvPr userDrawn="1"/>
        </p:nvSpPr>
        <p:spPr>
          <a:xfrm flipH="1">
            <a:off x="836610" y="2229918"/>
            <a:ext cx="4895125" cy="3323157"/>
          </a:xfrm>
          <a:prstGeom prst="round2SameRect">
            <a:avLst>
              <a:gd name="adj1" fmla="val 0"/>
              <a:gd name="adj2" fmla="val 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ectangle: Top Corners Rounded 11">
            <a:extLst>
              <a:ext uri="{FF2B5EF4-FFF2-40B4-BE49-F238E27FC236}">
                <a16:creationId xmlns:a16="http://schemas.microsoft.com/office/drawing/2014/main" id="{BBC9052F-2FE2-D0FC-792F-19196EFE1036}"/>
              </a:ext>
            </a:extLst>
          </p:cNvPr>
          <p:cNvSpPr/>
          <p:nvPr userDrawn="1"/>
        </p:nvSpPr>
        <p:spPr>
          <a:xfrm flipH="1">
            <a:off x="6428952" y="2229918"/>
            <a:ext cx="4895125" cy="3323157"/>
          </a:xfrm>
          <a:prstGeom prst="round2SameRect">
            <a:avLst>
              <a:gd name="adj1" fmla="val 0"/>
              <a:gd name="adj2" fmla="val 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674975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3" grpId="0" animBg="1"/>
      <p:bldP spid="4"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Text -- No Call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6CE7A-E3BF-8C05-5772-6EA22311EB94}"/>
              </a:ext>
            </a:extLst>
          </p:cNvPr>
          <p:cNvSpPr>
            <a:spLocks noGrp="1"/>
          </p:cNvSpPr>
          <p:nvPr>
            <p:ph type="title"/>
          </p:nvPr>
        </p:nvSpPr>
        <p:spPr>
          <a:xfrm>
            <a:off x="1037778" y="726394"/>
            <a:ext cx="4693957" cy="1324598"/>
          </a:xfrm>
          <a:prstGeom prst="rect">
            <a:avLst/>
          </a:prstGeom>
        </p:spPr>
        <p:txBody>
          <a:bodyPr>
            <a:noAutofit/>
          </a:bodyPr>
          <a:lstStyle/>
          <a:p>
            <a:r>
              <a:rPr lang="en-US"/>
              <a:t>Click to edit Master title style</a:t>
            </a:r>
            <a:endParaRPr lang="en-CA"/>
          </a:p>
        </p:txBody>
      </p:sp>
      <p:sp>
        <p:nvSpPr>
          <p:cNvPr id="7" name="Rectangle: Top Corners Rounded 11">
            <a:extLst>
              <a:ext uri="{FF2B5EF4-FFF2-40B4-BE49-F238E27FC236}">
                <a16:creationId xmlns:a16="http://schemas.microsoft.com/office/drawing/2014/main" id="{DCAE1303-925F-CC39-A60E-0AF1648497C8}"/>
              </a:ext>
            </a:extLst>
          </p:cNvPr>
          <p:cNvSpPr/>
          <p:nvPr/>
        </p:nvSpPr>
        <p:spPr>
          <a:xfrm flipH="1">
            <a:off x="836609" y="2229918"/>
            <a:ext cx="4895125" cy="4102516"/>
          </a:xfrm>
          <a:prstGeom prst="round2SameRect">
            <a:avLst>
              <a:gd name="adj1" fmla="val 0"/>
              <a:gd name="adj2" fmla="val 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
            <a:extLst>
              <a:ext uri="{FF2B5EF4-FFF2-40B4-BE49-F238E27FC236}">
                <a16:creationId xmlns:a16="http://schemas.microsoft.com/office/drawing/2014/main" id="{7D6E7E68-A77C-2E03-46A7-47CF6740EF4D}"/>
              </a:ext>
            </a:extLst>
          </p:cNvPr>
          <p:cNvSpPr>
            <a:spLocks noGrp="1"/>
          </p:cNvSpPr>
          <p:nvPr>
            <p:ph type="body" idx="1"/>
          </p:nvPr>
        </p:nvSpPr>
        <p:spPr>
          <a:xfrm>
            <a:off x="1037779" y="2420622"/>
            <a:ext cx="4492788" cy="586963"/>
          </a:xfrm>
          <a:prstGeom prst="rect">
            <a:avLst/>
          </a:prstGeom>
        </p:spPr>
        <p:txBody>
          <a:bodyPr anchor="ctr">
            <a:noAutofit/>
          </a:bodyPr>
          <a:lstStyle>
            <a:lvl1pPr marL="0" indent="0">
              <a:buNone/>
              <a:defRPr sz="20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3">
            <a:extLst>
              <a:ext uri="{FF2B5EF4-FFF2-40B4-BE49-F238E27FC236}">
                <a16:creationId xmlns:a16="http://schemas.microsoft.com/office/drawing/2014/main" id="{B9B8E48D-C36A-1100-6044-3BC0AA027012}"/>
              </a:ext>
            </a:extLst>
          </p:cNvPr>
          <p:cNvSpPr>
            <a:spLocks noGrp="1"/>
          </p:cNvSpPr>
          <p:nvPr>
            <p:ph sz="half" idx="2"/>
          </p:nvPr>
        </p:nvSpPr>
        <p:spPr>
          <a:xfrm>
            <a:off x="1037779" y="3171333"/>
            <a:ext cx="4492788" cy="2093948"/>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Top Corners Rounded 11">
            <a:extLst>
              <a:ext uri="{FF2B5EF4-FFF2-40B4-BE49-F238E27FC236}">
                <a16:creationId xmlns:a16="http://schemas.microsoft.com/office/drawing/2014/main" id="{ACE02B25-189C-4B38-0965-D732159B0CFD}"/>
              </a:ext>
            </a:extLst>
          </p:cNvPr>
          <p:cNvSpPr/>
          <p:nvPr/>
        </p:nvSpPr>
        <p:spPr>
          <a:xfrm flipH="1">
            <a:off x="6428951" y="2229918"/>
            <a:ext cx="4895125" cy="4102516"/>
          </a:xfrm>
          <a:prstGeom prst="round2SameRect">
            <a:avLst>
              <a:gd name="adj1" fmla="val 0"/>
              <a:gd name="adj2" fmla="val 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 Placeholder 2">
            <a:extLst>
              <a:ext uri="{FF2B5EF4-FFF2-40B4-BE49-F238E27FC236}">
                <a16:creationId xmlns:a16="http://schemas.microsoft.com/office/drawing/2014/main" id="{E0A185F2-6E68-9010-5D84-DF5ECC5FFF7A}"/>
              </a:ext>
            </a:extLst>
          </p:cNvPr>
          <p:cNvSpPr>
            <a:spLocks noGrp="1"/>
          </p:cNvSpPr>
          <p:nvPr>
            <p:ph type="body" idx="10"/>
          </p:nvPr>
        </p:nvSpPr>
        <p:spPr>
          <a:xfrm>
            <a:off x="6630121" y="2420622"/>
            <a:ext cx="4492788" cy="586963"/>
          </a:xfrm>
          <a:prstGeom prst="rect">
            <a:avLst/>
          </a:prstGeom>
        </p:spPr>
        <p:txBody>
          <a:bodyPr anchor="ctr">
            <a:noAutofit/>
          </a:bodyPr>
          <a:lstStyle>
            <a:lvl1pPr marL="0" indent="0">
              <a:buNone/>
              <a:defRPr sz="20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F2C0F951-4EAC-DFC6-FC8C-2E6B98BF35C1}"/>
              </a:ext>
            </a:extLst>
          </p:cNvPr>
          <p:cNvSpPr>
            <a:spLocks noGrp="1"/>
          </p:cNvSpPr>
          <p:nvPr>
            <p:ph sz="half" idx="11"/>
          </p:nvPr>
        </p:nvSpPr>
        <p:spPr>
          <a:xfrm>
            <a:off x="6630121" y="3171333"/>
            <a:ext cx="4492788" cy="2093948"/>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0" name="Content Placeholder 2">
            <a:extLst>
              <a:ext uri="{FF2B5EF4-FFF2-40B4-BE49-F238E27FC236}">
                <a16:creationId xmlns:a16="http://schemas.microsoft.com/office/drawing/2014/main" id="{F4750201-EED5-8B11-C2F4-393BC815EE14}"/>
              </a:ext>
            </a:extLst>
          </p:cNvPr>
          <p:cNvSpPr>
            <a:spLocks noGrp="1"/>
          </p:cNvSpPr>
          <p:nvPr>
            <p:ph idx="14" hasCustomPrompt="1"/>
          </p:nvPr>
        </p:nvSpPr>
        <p:spPr>
          <a:xfrm>
            <a:off x="1037778" y="286295"/>
            <a:ext cx="10405040" cy="237050"/>
          </a:xfrm>
          <a:prstGeom prst="rect">
            <a:avLst/>
          </a:prstGeom>
        </p:spPr>
        <p:txBody>
          <a:bodyPr anchor="ctr">
            <a:noAutofit/>
          </a:bodyPr>
          <a:lstStyle>
            <a:lvl1pPr>
              <a:lnSpc>
                <a:spcPct val="100000"/>
              </a:lnSpc>
              <a:buNone/>
              <a:defRPr sz="1050" spc="600">
                <a:solidFill>
                  <a:schemeClr val="accent5"/>
                </a:solidFill>
              </a:defRPr>
            </a:lvl1pPr>
            <a:lvl2pPr>
              <a:buNone/>
              <a:defRPr/>
            </a:lvl2pPr>
            <a:lvl3pPr>
              <a:buNone/>
              <a:defRPr/>
            </a:lvl3pPr>
            <a:lvl4pPr>
              <a:buNone/>
              <a:defRPr/>
            </a:lvl4pPr>
            <a:lvl5pPr>
              <a:buNone/>
              <a:defRPr/>
            </a:lvl5pPr>
          </a:lstStyle>
          <a:p>
            <a:pPr lvl="0"/>
            <a:r>
              <a:rPr lang="en-US"/>
              <a:t>CLICK TO EDIT MASTER TEXT STYLES</a:t>
            </a:r>
            <a:endParaRPr lang="en-CA"/>
          </a:p>
        </p:txBody>
      </p:sp>
      <p:sp>
        <p:nvSpPr>
          <p:cNvPr id="21" name="Content Placeholder 3">
            <a:extLst>
              <a:ext uri="{FF2B5EF4-FFF2-40B4-BE49-F238E27FC236}">
                <a16:creationId xmlns:a16="http://schemas.microsoft.com/office/drawing/2014/main" id="{20A00322-9BF0-ACFC-A355-6B2AB40BA751}"/>
              </a:ext>
            </a:extLst>
          </p:cNvPr>
          <p:cNvSpPr>
            <a:spLocks noGrp="1"/>
          </p:cNvSpPr>
          <p:nvPr>
            <p:ph sz="half" idx="15"/>
          </p:nvPr>
        </p:nvSpPr>
        <p:spPr>
          <a:xfrm>
            <a:off x="6630121" y="726395"/>
            <a:ext cx="4492788" cy="1324598"/>
          </a:xfrm>
          <a:prstGeom prst="rect">
            <a:avLst/>
          </a:prstGeom>
        </p:spPr>
        <p:txBody>
          <a:bodyPr lIns="91440" anchor="ctr">
            <a:noAutofit/>
          </a:bodyPr>
          <a:lstStyle>
            <a:lvl1pPr marL="0" indent="0">
              <a:buNone/>
              <a:defRPr sz="1600"/>
            </a:lvl1pPr>
          </a:lstStyle>
          <a:p>
            <a:pPr lvl="0"/>
            <a:r>
              <a:rPr lang="en-US"/>
              <a:t>Click to edit Master text styles</a:t>
            </a:r>
          </a:p>
        </p:txBody>
      </p:sp>
      <p:sp>
        <p:nvSpPr>
          <p:cNvPr id="3" name="Rectangle: Top Corners Rounded 11">
            <a:extLst>
              <a:ext uri="{FF2B5EF4-FFF2-40B4-BE49-F238E27FC236}">
                <a16:creationId xmlns:a16="http://schemas.microsoft.com/office/drawing/2014/main" id="{FC485D9D-9406-E93E-5CBD-F04B3782F837}"/>
              </a:ext>
            </a:extLst>
          </p:cNvPr>
          <p:cNvSpPr/>
          <p:nvPr userDrawn="1"/>
        </p:nvSpPr>
        <p:spPr>
          <a:xfrm flipH="1">
            <a:off x="836609" y="2229918"/>
            <a:ext cx="4895125" cy="4102516"/>
          </a:xfrm>
          <a:prstGeom prst="round2SameRect">
            <a:avLst>
              <a:gd name="adj1" fmla="val 0"/>
              <a:gd name="adj2" fmla="val 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ectangle: Top Corners Rounded 11">
            <a:extLst>
              <a:ext uri="{FF2B5EF4-FFF2-40B4-BE49-F238E27FC236}">
                <a16:creationId xmlns:a16="http://schemas.microsoft.com/office/drawing/2014/main" id="{17A20039-B042-67D7-1EAA-8190BC040FF8}"/>
              </a:ext>
            </a:extLst>
          </p:cNvPr>
          <p:cNvSpPr/>
          <p:nvPr userDrawn="1"/>
        </p:nvSpPr>
        <p:spPr>
          <a:xfrm flipH="1">
            <a:off x="6428951" y="2229918"/>
            <a:ext cx="4895125" cy="4102516"/>
          </a:xfrm>
          <a:prstGeom prst="round2SameRect">
            <a:avLst>
              <a:gd name="adj1" fmla="val 0"/>
              <a:gd name="adj2" fmla="val 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49655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3" grpId="0" animBg="1"/>
      <p:bldP spid="4"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1AF0-E9D6-303E-163E-AEF2929C85A8}"/>
              </a:ext>
            </a:extLst>
          </p:cNvPr>
          <p:cNvSpPr>
            <a:spLocks noGrp="1"/>
          </p:cNvSpPr>
          <p:nvPr>
            <p:ph type="title"/>
          </p:nvPr>
        </p:nvSpPr>
        <p:spPr>
          <a:xfrm>
            <a:off x="839788" y="987425"/>
            <a:ext cx="3932237" cy="1889589"/>
          </a:xfrm>
          <a:prstGeom prst="rect">
            <a:avLst/>
          </a:prstGeom>
        </p:spPr>
        <p:txBody>
          <a:bodyPr anchor="b">
            <a:noAutofit/>
          </a:bodyPr>
          <a:lstStyle>
            <a:lvl1pPr>
              <a:defRPr sz="44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61B7813D-F31C-93AC-7B6C-751FDC41972C}"/>
              </a:ext>
            </a:extLst>
          </p:cNvPr>
          <p:cNvSpPr>
            <a:spLocks noGrp="1"/>
          </p:cNvSpPr>
          <p:nvPr>
            <p:ph idx="1"/>
          </p:nvPr>
        </p:nvSpPr>
        <p:spPr>
          <a:xfrm>
            <a:off x="5183188" y="987425"/>
            <a:ext cx="6172200" cy="4873625"/>
          </a:xfrm>
          <a:prstGeom prst="rect">
            <a:avLst/>
          </a:prstGeom>
        </p:spPr>
        <p:txBody>
          <a:bodyPr>
            <a:no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85255CC7-85E4-C65E-6049-AF1024D8A3A3}"/>
              </a:ext>
            </a:extLst>
          </p:cNvPr>
          <p:cNvSpPr>
            <a:spLocks noGrp="1"/>
          </p:cNvSpPr>
          <p:nvPr>
            <p:ph type="body" sz="half" idx="2"/>
          </p:nvPr>
        </p:nvSpPr>
        <p:spPr>
          <a:xfrm>
            <a:off x="839788" y="2966224"/>
            <a:ext cx="3932237" cy="2902764"/>
          </a:xfrm>
          <a:prstGeom prst="rect">
            <a:avLst/>
          </a:prstGeo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9644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icture with Caption">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B6EBD2-487B-B547-4463-B4CD4532D8B4}"/>
              </a:ext>
            </a:extLst>
          </p:cNvPr>
          <p:cNvSpPr/>
          <p:nvPr/>
        </p:nvSpPr>
        <p:spPr>
          <a:xfrm flipH="1">
            <a:off x="8686800" y="847287"/>
            <a:ext cx="3505200" cy="601071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5" name="Rectangle: Single Corner Snipped 4">
            <a:extLst>
              <a:ext uri="{FF2B5EF4-FFF2-40B4-BE49-F238E27FC236}">
                <a16:creationId xmlns:a16="http://schemas.microsoft.com/office/drawing/2014/main" id="{9AC98AA9-AFA0-6483-A31D-E243AA595DCC}"/>
              </a:ext>
            </a:extLst>
          </p:cNvPr>
          <p:cNvSpPr/>
          <p:nvPr/>
        </p:nvSpPr>
        <p:spPr>
          <a:xfrm flipH="1">
            <a:off x="8686800" y="0"/>
            <a:ext cx="3505200" cy="1677798"/>
          </a:xfrm>
          <a:prstGeom prst="snip1Rect">
            <a:avLst>
              <a:gd name="adj" fmla="val 5000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Picture Placeholder 2">
            <a:extLst>
              <a:ext uri="{FF2B5EF4-FFF2-40B4-BE49-F238E27FC236}">
                <a16:creationId xmlns:a16="http://schemas.microsoft.com/office/drawing/2014/main" id="{19A0445F-DDA0-7AF2-371A-9F221FEC5F6D}"/>
              </a:ext>
            </a:extLst>
          </p:cNvPr>
          <p:cNvSpPr>
            <a:spLocks noGrp="1"/>
          </p:cNvSpPr>
          <p:nvPr>
            <p:ph type="pic" idx="1"/>
          </p:nvPr>
        </p:nvSpPr>
        <p:spPr>
          <a:xfrm>
            <a:off x="5440363" y="1124125"/>
            <a:ext cx="6172200" cy="4736925"/>
          </a:xfrm>
          <a:prstGeom prst="rect">
            <a:avLst/>
          </a:prstGeom>
          <a:pattFill prst="pct5">
            <a:fgClr>
              <a:schemeClr val="accent1"/>
            </a:fgClr>
            <a:bgClr>
              <a:schemeClr val="bg1"/>
            </a:bgClr>
          </a:pattFill>
        </p:spPr>
        <p:txBody>
          <a:bodyPr>
            <a:no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CA"/>
          </a:p>
        </p:txBody>
      </p:sp>
      <p:sp>
        <p:nvSpPr>
          <p:cNvPr id="6" name="Title 1">
            <a:extLst>
              <a:ext uri="{FF2B5EF4-FFF2-40B4-BE49-F238E27FC236}">
                <a16:creationId xmlns:a16="http://schemas.microsoft.com/office/drawing/2014/main" id="{40C48C1C-A408-D935-421E-B7349C38BF1B}"/>
              </a:ext>
            </a:extLst>
          </p:cNvPr>
          <p:cNvSpPr>
            <a:spLocks noGrp="1"/>
          </p:cNvSpPr>
          <p:nvPr>
            <p:ph type="title"/>
          </p:nvPr>
        </p:nvSpPr>
        <p:spPr>
          <a:xfrm>
            <a:off x="839788" y="457199"/>
            <a:ext cx="3932237" cy="2419815"/>
          </a:xfrm>
          <a:prstGeom prst="rect">
            <a:avLst/>
          </a:prstGeom>
        </p:spPr>
        <p:txBody>
          <a:bodyPr anchor="b">
            <a:noAutofit/>
          </a:bodyPr>
          <a:lstStyle>
            <a:lvl1pPr>
              <a:defRPr sz="4400"/>
            </a:lvl1pPr>
          </a:lstStyle>
          <a:p>
            <a:r>
              <a:rPr lang="en-US"/>
              <a:t>Click to edit Master title style</a:t>
            </a:r>
            <a:endParaRPr lang="en-CA"/>
          </a:p>
        </p:txBody>
      </p:sp>
      <p:sp>
        <p:nvSpPr>
          <p:cNvPr id="7" name="Text Placeholder 3">
            <a:extLst>
              <a:ext uri="{FF2B5EF4-FFF2-40B4-BE49-F238E27FC236}">
                <a16:creationId xmlns:a16="http://schemas.microsoft.com/office/drawing/2014/main" id="{450C38AB-FC28-999D-13C6-1853E25A1BC7}"/>
              </a:ext>
            </a:extLst>
          </p:cNvPr>
          <p:cNvSpPr>
            <a:spLocks noGrp="1"/>
          </p:cNvSpPr>
          <p:nvPr>
            <p:ph type="body" sz="half" idx="2"/>
          </p:nvPr>
        </p:nvSpPr>
        <p:spPr>
          <a:xfrm>
            <a:off x="839788" y="2966224"/>
            <a:ext cx="3932237" cy="2902764"/>
          </a:xfrm>
          <a:prstGeom prst="rect">
            <a:avLst/>
          </a:prstGeo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4" name="Straight Connector 3">
            <a:extLst>
              <a:ext uri="{FF2B5EF4-FFF2-40B4-BE49-F238E27FC236}">
                <a16:creationId xmlns:a16="http://schemas.microsoft.com/office/drawing/2014/main" id="{C8E5280B-728F-37BB-91F3-A73FA6B30FBC}"/>
              </a:ext>
            </a:extLst>
          </p:cNvPr>
          <p:cNvCxnSpPr>
            <a:cxnSpLocks/>
          </p:cNvCxnSpPr>
          <p:nvPr/>
        </p:nvCxnSpPr>
        <p:spPr>
          <a:xfrm flipV="1">
            <a:off x="646691" y="0"/>
            <a:ext cx="0" cy="2125341"/>
          </a:xfrm>
          <a:prstGeom prst="line">
            <a:avLst/>
          </a:prstGeom>
          <a:ln w="12700">
            <a:solidFill>
              <a:schemeClr val="bg1"/>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B75A05D4-F5BE-8B04-97C2-8B1ED0502883}"/>
              </a:ext>
            </a:extLst>
          </p:cNvPr>
          <p:cNvCxnSpPr>
            <a:cxnSpLocks/>
          </p:cNvCxnSpPr>
          <p:nvPr/>
        </p:nvCxnSpPr>
        <p:spPr>
          <a:xfrm flipH="1">
            <a:off x="0" y="1471647"/>
            <a:ext cx="856613" cy="0"/>
          </a:xfrm>
          <a:prstGeom prst="line">
            <a:avLst/>
          </a:prstGeom>
          <a:ln w="12700">
            <a:solidFill>
              <a:schemeClr val="bg1"/>
            </a:solidFill>
          </a:ln>
        </p:spPr>
        <p:style>
          <a:lnRef idx="1">
            <a:schemeClr val="dk1"/>
          </a:lnRef>
          <a:fillRef idx="0">
            <a:schemeClr val="dk1"/>
          </a:fillRef>
          <a:effectRef idx="0">
            <a:schemeClr val="dk1"/>
          </a:effectRef>
          <a:fontRef idx="minor">
            <a:schemeClr val="tx1"/>
          </a:fontRef>
        </p:style>
      </p:cxnSp>
      <p:sp>
        <p:nvSpPr>
          <p:cNvPr id="9" name="Rectangle: Single Corner Snipped 8">
            <a:extLst>
              <a:ext uri="{FF2B5EF4-FFF2-40B4-BE49-F238E27FC236}">
                <a16:creationId xmlns:a16="http://schemas.microsoft.com/office/drawing/2014/main" id="{349F4B75-3F6D-6BBD-9549-3BCB0687024B}"/>
              </a:ext>
            </a:extLst>
          </p:cNvPr>
          <p:cNvSpPr/>
          <p:nvPr/>
        </p:nvSpPr>
        <p:spPr>
          <a:xfrm flipH="1">
            <a:off x="8686800" y="0"/>
            <a:ext cx="3505200" cy="6858000"/>
          </a:xfrm>
          <a:prstGeom prst="snip1Rect">
            <a:avLst>
              <a:gd name="adj" fmla="val 5000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Rectangle 9">
            <a:extLst>
              <a:ext uri="{FF2B5EF4-FFF2-40B4-BE49-F238E27FC236}">
                <a16:creationId xmlns:a16="http://schemas.microsoft.com/office/drawing/2014/main" id="{52242FCF-9C46-0AC5-8037-25E65272CC64}"/>
              </a:ext>
            </a:extLst>
          </p:cNvPr>
          <p:cNvSpPr/>
          <p:nvPr userDrawn="1"/>
        </p:nvSpPr>
        <p:spPr>
          <a:xfrm flipH="1">
            <a:off x="8686800" y="847287"/>
            <a:ext cx="3505200" cy="601071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cxnSp>
        <p:nvCxnSpPr>
          <p:cNvPr id="11" name="Straight Connector 10">
            <a:extLst>
              <a:ext uri="{FF2B5EF4-FFF2-40B4-BE49-F238E27FC236}">
                <a16:creationId xmlns:a16="http://schemas.microsoft.com/office/drawing/2014/main" id="{56524170-5B81-35C5-75C6-28438E2961BD}"/>
              </a:ext>
            </a:extLst>
          </p:cNvPr>
          <p:cNvCxnSpPr>
            <a:cxnSpLocks/>
          </p:cNvCxnSpPr>
          <p:nvPr userDrawn="1"/>
        </p:nvCxnSpPr>
        <p:spPr>
          <a:xfrm flipV="1">
            <a:off x="646691" y="0"/>
            <a:ext cx="0" cy="2125341"/>
          </a:xfrm>
          <a:prstGeom prst="line">
            <a:avLst/>
          </a:prstGeom>
          <a:ln w="12700">
            <a:solidFill>
              <a:schemeClr val="bg1"/>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1EBEFC3E-F02C-56B3-6E04-0B8FBD778B23}"/>
              </a:ext>
            </a:extLst>
          </p:cNvPr>
          <p:cNvCxnSpPr>
            <a:cxnSpLocks/>
          </p:cNvCxnSpPr>
          <p:nvPr userDrawn="1"/>
        </p:nvCxnSpPr>
        <p:spPr>
          <a:xfrm flipH="1">
            <a:off x="0" y="1471647"/>
            <a:ext cx="856613" cy="0"/>
          </a:xfrm>
          <a:prstGeom prst="line">
            <a:avLst/>
          </a:prstGeom>
          <a:ln w="12700">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07846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ext + Subheader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657859-F3FC-6297-B6DA-D4E827DED5A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Title 1">
            <a:extLst>
              <a:ext uri="{FF2B5EF4-FFF2-40B4-BE49-F238E27FC236}">
                <a16:creationId xmlns:a16="http://schemas.microsoft.com/office/drawing/2014/main" id="{C26181C0-2AF7-9117-EB11-3150B4CBB622}"/>
              </a:ext>
            </a:extLst>
          </p:cNvPr>
          <p:cNvSpPr>
            <a:spLocks noGrp="1"/>
          </p:cNvSpPr>
          <p:nvPr>
            <p:ph type="title"/>
          </p:nvPr>
        </p:nvSpPr>
        <p:spPr>
          <a:xfrm>
            <a:off x="838200" y="365125"/>
            <a:ext cx="4657725" cy="1325563"/>
          </a:xfrm>
          <a:prstGeom prst="rect">
            <a:avLst/>
          </a:prstGeom>
        </p:spPr>
        <p:txBody>
          <a:bodyPr/>
          <a:lstStyle>
            <a:lvl1pPr>
              <a:lnSpc>
                <a:spcPct val="100000"/>
              </a:lnSpc>
              <a:defRPr/>
            </a:lvl1pPr>
          </a:lstStyle>
          <a:p>
            <a:r>
              <a:rPr lang="en-US"/>
              <a:t>Click to edit Master title style</a:t>
            </a:r>
            <a:endParaRPr lang="en-CA"/>
          </a:p>
        </p:txBody>
      </p:sp>
      <p:sp>
        <p:nvSpPr>
          <p:cNvPr id="11" name="Content Placeholder 2">
            <a:extLst>
              <a:ext uri="{FF2B5EF4-FFF2-40B4-BE49-F238E27FC236}">
                <a16:creationId xmlns:a16="http://schemas.microsoft.com/office/drawing/2014/main" id="{055EFBC8-AF97-5F41-1736-31F885C321C6}"/>
              </a:ext>
            </a:extLst>
          </p:cNvPr>
          <p:cNvSpPr>
            <a:spLocks noGrp="1"/>
          </p:cNvSpPr>
          <p:nvPr>
            <p:ph idx="10"/>
          </p:nvPr>
        </p:nvSpPr>
        <p:spPr>
          <a:xfrm>
            <a:off x="5619750" y="365125"/>
            <a:ext cx="5734050" cy="1325563"/>
          </a:xfrm>
          <a:prstGeom prst="rect">
            <a:avLst/>
          </a:prstGeom>
        </p:spPr>
        <p:txBody>
          <a:bodyPr lIns="0" anchor="ctr">
            <a:noAutofit/>
          </a:bodyPr>
          <a:lstStyle>
            <a:lvl1pPr marL="0" indent="0">
              <a:lnSpc>
                <a:spcPct val="100000"/>
              </a:lnSpc>
              <a:buNone/>
              <a:defRPr sz="1600"/>
            </a:lvl1pPr>
            <a:lvl2pPr>
              <a:buNone/>
              <a:defRPr/>
            </a:lvl2pPr>
            <a:lvl3pPr>
              <a:buNone/>
              <a:defRPr/>
            </a:lvl3pPr>
            <a:lvl4pPr>
              <a:buNone/>
              <a:defRPr/>
            </a:lvl4pPr>
            <a:lvl5pPr>
              <a:buNone/>
              <a:defRPr/>
            </a:lvl5pPr>
          </a:lstStyle>
          <a:p>
            <a:pPr lvl="0"/>
            <a:r>
              <a:rPr lang="en-US"/>
              <a:t>Click to edit Master text styles</a:t>
            </a:r>
          </a:p>
        </p:txBody>
      </p:sp>
    </p:spTree>
    <p:extLst>
      <p:ext uri="{BB962C8B-B14F-4D97-AF65-F5344CB8AC3E}">
        <p14:creationId xmlns:p14="http://schemas.microsoft.com/office/powerpoint/2010/main" val="3294935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xt + Subheader Content -- Dark">
    <p:bg>
      <p:bgPr>
        <a:solidFill>
          <a:schemeClr val="tx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657859-F3FC-6297-B6DA-D4E827DED5AC}"/>
              </a:ext>
            </a:extLst>
          </p:cNvPr>
          <p:cNvSpPr>
            <a:spLocks noGrp="1"/>
          </p:cNvSpPr>
          <p:nvPr>
            <p:ph idx="1"/>
          </p:nvPr>
        </p:nvSpPr>
        <p:spPr>
          <a:xfrm>
            <a:off x="838200" y="1825625"/>
            <a:ext cx="10515600" cy="4351338"/>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Title 1">
            <a:extLst>
              <a:ext uri="{FF2B5EF4-FFF2-40B4-BE49-F238E27FC236}">
                <a16:creationId xmlns:a16="http://schemas.microsoft.com/office/drawing/2014/main" id="{C26181C0-2AF7-9117-EB11-3150B4CBB622}"/>
              </a:ext>
            </a:extLst>
          </p:cNvPr>
          <p:cNvSpPr>
            <a:spLocks noGrp="1"/>
          </p:cNvSpPr>
          <p:nvPr>
            <p:ph type="title"/>
          </p:nvPr>
        </p:nvSpPr>
        <p:spPr>
          <a:xfrm>
            <a:off x="838200" y="365125"/>
            <a:ext cx="4657725" cy="1325563"/>
          </a:xfrm>
          <a:prstGeom prst="rect">
            <a:avLst/>
          </a:prstGeom>
        </p:spPr>
        <p:txBody>
          <a:bodyPr>
            <a:noAutofit/>
          </a:bodyPr>
          <a:lstStyle>
            <a:lvl1pPr>
              <a:lnSpc>
                <a:spcPct val="100000"/>
              </a:lnSpc>
              <a:defRPr>
                <a:solidFill>
                  <a:schemeClr val="bg1"/>
                </a:solidFill>
              </a:defRPr>
            </a:lvl1pPr>
          </a:lstStyle>
          <a:p>
            <a:r>
              <a:rPr lang="en-US"/>
              <a:t>Click to edit Master title style</a:t>
            </a:r>
            <a:endParaRPr lang="en-CA"/>
          </a:p>
        </p:txBody>
      </p:sp>
      <p:sp>
        <p:nvSpPr>
          <p:cNvPr id="11" name="Content Placeholder 2">
            <a:extLst>
              <a:ext uri="{FF2B5EF4-FFF2-40B4-BE49-F238E27FC236}">
                <a16:creationId xmlns:a16="http://schemas.microsoft.com/office/drawing/2014/main" id="{055EFBC8-AF97-5F41-1736-31F885C321C6}"/>
              </a:ext>
            </a:extLst>
          </p:cNvPr>
          <p:cNvSpPr>
            <a:spLocks noGrp="1"/>
          </p:cNvSpPr>
          <p:nvPr>
            <p:ph idx="10"/>
          </p:nvPr>
        </p:nvSpPr>
        <p:spPr>
          <a:xfrm>
            <a:off x="5619750" y="365125"/>
            <a:ext cx="5734050" cy="1325563"/>
          </a:xfrm>
          <a:prstGeom prst="rect">
            <a:avLst/>
          </a:prstGeom>
        </p:spPr>
        <p:txBody>
          <a:bodyPr wrap="square" lIns="0" anchor="ctr">
            <a:noAutofit/>
          </a:bodyPr>
          <a:lstStyle>
            <a:lvl1pPr marL="0" indent="0">
              <a:lnSpc>
                <a:spcPct val="100000"/>
              </a:lnSpc>
              <a:buNone/>
              <a:defRPr sz="1600">
                <a:solidFill>
                  <a:schemeClr val="bg1"/>
                </a:solidFill>
              </a:defRPr>
            </a:lvl1pPr>
            <a:lvl2pPr>
              <a:buNone/>
              <a:defRPr/>
            </a:lvl2pPr>
            <a:lvl3pPr>
              <a:buNone/>
              <a:defRPr/>
            </a:lvl3pPr>
            <a:lvl4pPr>
              <a:buNone/>
              <a:defRPr/>
            </a:lvl4pPr>
            <a:lvl5pPr>
              <a:buNone/>
              <a:defRPr/>
            </a:lvl5pPr>
          </a:lstStyle>
          <a:p>
            <a:pPr lvl="0"/>
            <a:r>
              <a:rPr lang="en-US"/>
              <a:t>Click to edit Master text styles</a:t>
            </a:r>
          </a:p>
        </p:txBody>
      </p:sp>
      <p:pic>
        <p:nvPicPr>
          <p:cNvPr id="2" name="Picture 1">
            <a:extLst>
              <a:ext uri="{FF2B5EF4-FFF2-40B4-BE49-F238E27FC236}">
                <a16:creationId xmlns:a16="http://schemas.microsoft.com/office/drawing/2014/main" id="{B488B6BF-1F9B-C83C-F0BC-E811AAA29DB4}"/>
              </a:ext>
            </a:extLst>
          </p:cNvPr>
          <p:cNvPicPr>
            <a:picLocks noChangeAspect="1"/>
          </p:cNvPicPr>
          <p:nvPr/>
        </p:nvPicPr>
        <p:blipFill>
          <a:blip r:embed="rId2">
            <a:extLst>
              <a:ext uri="{28A0092B-C50C-407E-A947-70E740481C1C}">
                <a14:useLocalDpi xmlns:a14="http://schemas.microsoft.com/office/drawing/2010/main" val="0"/>
              </a:ext>
            </a:extLst>
          </a:blip>
          <a:srcRect l="91" r="91"/>
          <a:stretch/>
        </p:blipFill>
        <p:spPr>
          <a:xfrm rot="16200000">
            <a:off x="-57179" y="622828"/>
            <a:ext cx="894377" cy="307470"/>
          </a:xfrm>
          <a:prstGeom prst="rect">
            <a:avLst/>
          </a:prstGeom>
        </p:spPr>
      </p:pic>
      <p:pic>
        <p:nvPicPr>
          <p:cNvPr id="4" name="Picture 3">
            <a:extLst>
              <a:ext uri="{FF2B5EF4-FFF2-40B4-BE49-F238E27FC236}">
                <a16:creationId xmlns:a16="http://schemas.microsoft.com/office/drawing/2014/main" id="{781FA662-65F5-9616-753A-27156996709C}"/>
              </a:ext>
            </a:extLst>
          </p:cNvPr>
          <p:cNvPicPr>
            <a:picLocks noChangeAspect="1"/>
          </p:cNvPicPr>
          <p:nvPr userDrawn="1"/>
        </p:nvPicPr>
        <p:blipFill>
          <a:blip r:embed="rId2">
            <a:extLst>
              <a:ext uri="{28A0092B-C50C-407E-A947-70E740481C1C}">
                <a14:useLocalDpi xmlns:a14="http://schemas.microsoft.com/office/drawing/2010/main" val="0"/>
              </a:ext>
            </a:extLst>
          </a:blip>
          <a:srcRect l="91" r="91"/>
          <a:stretch/>
        </p:blipFill>
        <p:spPr>
          <a:xfrm rot="16200000">
            <a:off x="-57179" y="622828"/>
            <a:ext cx="894377" cy="307470"/>
          </a:xfrm>
          <a:prstGeom prst="rect">
            <a:avLst/>
          </a:prstGeom>
        </p:spPr>
      </p:pic>
    </p:spTree>
    <p:extLst>
      <p:ext uri="{BB962C8B-B14F-4D97-AF65-F5344CB8AC3E}">
        <p14:creationId xmlns:p14="http://schemas.microsoft.com/office/powerpoint/2010/main" val="406834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Text + Picture Right">
    <p:bg>
      <p:bgPr>
        <a:solidFill>
          <a:schemeClr val="bg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857BAA-AE17-628A-DB84-D1D03BCA96DE}"/>
              </a:ext>
            </a:extLst>
          </p:cNvPr>
          <p:cNvSpPr>
            <a:spLocks noGrp="1"/>
          </p:cNvSpPr>
          <p:nvPr>
            <p:ph type="pic" sz="quarter" idx="10" hasCustomPrompt="1"/>
          </p:nvPr>
        </p:nvSpPr>
        <p:spPr>
          <a:xfrm>
            <a:off x="6274242" y="1502992"/>
            <a:ext cx="6514832" cy="4196345"/>
          </a:xfrm>
          <a:prstGeom prst="rect">
            <a:avLst/>
          </a:prstGeom>
          <a:pattFill prst="pct5">
            <a:fgClr>
              <a:schemeClr val="accent1"/>
            </a:fgClr>
            <a:bgClr>
              <a:schemeClr val="bg1"/>
            </a:bgClr>
          </a:pattFill>
        </p:spPr>
        <p:txBody>
          <a:bodyPr>
            <a:noAutofit/>
          </a:bodyPr>
          <a:lstStyle>
            <a:lvl1pPr>
              <a:defRPr sz="1600"/>
            </a:lvl1pPr>
          </a:lstStyle>
          <a:p>
            <a:r>
              <a:rPr lang="en-US"/>
              <a:t>Place Your Image Here</a:t>
            </a:r>
          </a:p>
        </p:txBody>
      </p:sp>
      <p:sp>
        <p:nvSpPr>
          <p:cNvPr id="2" name="Title Placeholder 1">
            <a:extLst>
              <a:ext uri="{FF2B5EF4-FFF2-40B4-BE49-F238E27FC236}">
                <a16:creationId xmlns:a16="http://schemas.microsoft.com/office/drawing/2014/main" id="{70685DAA-9639-4FD3-88C9-666BE7D3C736}"/>
              </a:ext>
            </a:extLst>
          </p:cNvPr>
          <p:cNvSpPr>
            <a:spLocks noGrp="1"/>
          </p:cNvSpPr>
          <p:nvPr>
            <p:ph type="title"/>
          </p:nvPr>
        </p:nvSpPr>
        <p:spPr>
          <a:xfrm>
            <a:off x="838201" y="365125"/>
            <a:ext cx="4914900" cy="1325563"/>
          </a:xfrm>
          <a:prstGeom prst="rect">
            <a:avLst/>
          </a:prstGeom>
        </p:spPr>
        <p:txBody>
          <a:bodyPr vert="horz" lIns="91440" tIns="45720" rIns="91440" bIns="45720" rtlCol="0" anchor="ctr">
            <a:no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9681E80-9414-67DC-26B7-BCD955484EB6}"/>
              </a:ext>
            </a:extLst>
          </p:cNvPr>
          <p:cNvSpPr>
            <a:spLocks noGrp="1"/>
          </p:cNvSpPr>
          <p:nvPr>
            <p:ph idx="1"/>
          </p:nvPr>
        </p:nvSpPr>
        <p:spPr>
          <a:xfrm>
            <a:off x="838201" y="1825625"/>
            <a:ext cx="49149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0" name="Graphic 9">
            <a:extLst>
              <a:ext uri="{FF2B5EF4-FFF2-40B4-BE49-F238E27FC236}">
                <a16:creationId xmlns:a16="http://schemas.microsoft.com/office/drawing/2014/main" id="{F2DD1E1B-DE28-6191-69A7-E50EEF7F4703}"/>
              </a:ext>
            </a:extLst>
          </p:cNvPr>
          <p:cNvPicPr>
            <a:picLocks noChangeAspect="1"/>
          </p:cNvPicPr>
          <p:nvPr/>
        </p:nvPicPr>
        <p:blipFill>
          <a:blip>
            <a:extLst>
              <a:ext uri="{96DAC541-7B7A-43D3-8B79-37D633B846F1}">
                <asvg:svgBlip xmlns:asvg="http://schemas.microsoft.com/office/drawing/2016/SVG/main" r:embed="rId2"/>
              </a:ext>
            </a:extLst>
          </a:blip>
          <a:srcRect l="92344" t="21916" b="12778"/>
          <a:stretch>
            <a:fillRect/>
          </a:stretch>
        </p:blipFill>
        <p:spPr>
          <a:xfrm>
            <a:off x="10915650" y="734052"/>
            <a:ext cx="1276350" cy="6123948"/>
          </a:xfrm>
          <a:prstGeom prst="rect">
            <a:avLst/>
          </a:prstGeom>
        </p:spPr>
      </p:pic>
      <p:cxnSp>
        <p:nvCxnSpPr>
          <p:cNvPr id="6" name="Straight Connector 5">
            <a:extLst>
              <a:ext uri="{FF2B5EF4-FFF2-40B4-BE49-F238E27FC236}">
                <a16:creationId xmlns:a16="http://schemas.microsoft.com/office/drawing/2014/main" id="{AFF090A9-3C27-F643-AE47-FCCA52923C9E}"/>
              </a:ext>
            </a:extLst>
          </p:cNvPr>
          <p:cNvCxnSpPr>
            <a:cxnSpLocks/>
          </p:cNvCxnSpPr>
          <p:nvPr/>
        </p:nvCxnSpPr>
        <p:spPr>
          <a:xfrm flipV="1">
            <a:off x="646691" y="0"/>
            <a:ext cx="0" cy="2125341"/>
          </a:xfrm>
          <a:prstGeom prst="line">
            <a:avLst/>
          </a:prstGeom>
          <a:ln w="12700">
            <a:solidFill>
              <a:schemeClr val="bg1"/>
            </a:solidFill>
          </a:ln>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1EE565CF-B9B8-C8D3-7894-BE03ED403E0A}"/>
              </a:ext>
            </a:extLst>
          </p:cNvPr>
          <p:cNvCxnSpPr>
            <a:cxnSpLocks/>
          </p:cNvCxnSpPr>
          <p:nvPr/>
        </p:nvCxnSpPr>
        <p:spPr>
          <a:xfrm flipH="1">
            <a:off x="0" y="1471647"/>
            <a:ext cx="856613" cy="0"/>
          </a:xfrm>
          <a:prstGeom prst="line">
            <a:avLst/>
          </a:prstGeom>
          <a:ln w="12700">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34367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Image + Caption">
    <p:bg>
      <p:bgPr>
        <a:solidFill>
          <a:schemeClr val="bg2"/>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9407A4DB-9FA4-8F2C-D340-59AE231D9E0B}"/>
              </a:ext>
            </a:extLst>
          </p:cNvPr>
          <p:cNvSpPr>
            <a:spLocks noGrp="1"/>
          </p:cNvSpPr>
          <p:nvPr>
            <p:ph type="pic" sz="quarter" idx="13"/>
          </p:nvPr>
        </p:nvSpPr>
        <p:spPr>
          <a:xfrm>
            <a:off x="6648450" y="2477237"/>
            <a:ext cx="4705350" cy="3322749"/>
          </a:xfrm>
          <a:prstGeom prst="rect">
            <a:avLst/>
          </a:prstGeom>
          <a:pattFill prst="pct5">
            <a:fgClr>
              <a:schemeClr val="accent1"/>
            </a:fgClr>
            <a:bgClr>
              <a:schemeClr val="bg1"/>
            </a:bgClr>
          </a:pattFill>
          <a:ln>
            <a:noFill/>
          </a:ln>
        </p:spPr>
        <p:txBody>
          <a:bodyPr wrap="square" anchor="ctr">
            <a:noAutofit/>
          </a:bodyPr>
          <a:lstStyle>
            <a:lvl1pPr algn="ctr">
              <a:defRPr sz="1200">
                <a:solidFill>
                  <a:schemeClr val="tx1"/>
                </a:solidFill>
              </a:defRPr>
            </a:lvl1pPr>
          </a:lstStyle>
          <a:p>
            <a:r>
              <a:rPr lang="en-US"/>
              <a:t>Click icon to add picture</a:t>
            </a:r>
          </a:p>
        </p:txBody>
      </p:sp>
      <p:sp>
        <p:nvSpPr>
          <p:cNvPr id="2" name="Rectangle: Top Corners Rounded 11">
            <a:extLst>
              <a:ext uri="{FF2B5EF4-FFF2-40B4-BE49-F238E27FC236}">
                <a16:creationId xmlns:a16="http://schemas.microsoft.com/office/drawing/2014/main" id="{E5674AE2-3900-81F0-20AC-1F9DF243F3FC}"/>
              </a:ext>
            </a:extLst>
          </p:cNvPr>
          <p:cNvSpPr/>
          <p:nvPr/>
        </p:nvSpPr>
        <p:spPr>
          <a:xfrm rot="5400000" flipH="1">
            <a:off x="2184013" y="1206889"/>
            <a:ext cx="3804426" cy="5905497"/>
          </a:xfrm>
          <a:prstGeom prst="round2SameRect">
            <a:avLst>
              <a:gd name="adj1" fmla="val 0"/>
              <a:gd name="adj2" fmla="val 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
            <a:extLst>
              <a:ext uri="{FF2B5EF4-FFF2-40B4-BE49-F238E27FC236}">
                <a16:creationId xmlns:a16="http://schemas.microsoft.com/office/drawing/2014/main" id="{4D7F963B-678C-CED3-7354-E1CF666F20A2}"/>
              </a:ext>
            </a:extLst>
          </p:cNvPr>
          <p:cNvSpPr>
            <a:spLocks noGrp="1"/>
          </p:cNvSpPr>
          <p:nvPr>
            <p:ph idx="1"/>
          </p:nvPr>
        </p:nvSpPr>
        <p:spPr>
          <a:xfrm>
            <a:off x="1495426" y="2409825"/>
            <a:ext cx="5153024" cy="345757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itle Placeholder 1">
            <a:extLst>
              <a:ext uri="{FF2B5EF4-FFF2-40B4-BE49-F238E27FC236}">
                <a16:creationId xmlns:a16="http://schemas.microsoft.com/office/drawing/2014/main" id="{09C24086-E21D-F9EE-CF64-0201C4FE64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lvl1pPr>
          </a:lstStyle>
          <a:p>
            <a:r>
              <a:rPr lang="en-US"/>
              <a:t>Click to edit Master title style</a:t>
            </a:r>
            <a:endParaRPr lang="en-CA"/>
          </a:p>
        </p:txBody>
      </p:sp>
      <p:cxnSp>
        <p:nvCxnSpPr>
          <p:cNvPr id="6" name="Straight Connector 5">
            <a:extLst>
              <a:ext uri="{FF2B5EF4-FFF2-40B4-BE49-F238E27FC236}">
                <a16:creationId xmlns:a16="http://schemas.microsoft.com/office/drawing/2014/main" id="{81A58E47-0834-93D7-7B77-DCDE8E78B1D9}"/>
              </a:ext>
            </a:extLst>
          </p:cNvPr>
          <p:cNvCxnSpPr>
            <a:cxnSpLocks/>
          </p:cNvCxnSpPr>
          <p:nvPr/>
        </p:nvCxnSpPr>
        <p:spPr>
          <a:xfrm flipV="1">
            <a:off x="646691" y="0"/>
            <a:ext cx="0" cy="2125341"/>
          </a:xfrm>
          <a:prstGeom prst="line">
            <a:avLst/>
          </a:prstGeom>
          <a:ln w="12700">
            <a:solidFill>
              <a:schemeClr val="bg1"/>
            </a:solidFill>
          </a:ln>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44C07F08-58EF-24B5-58CD-87AD765ED9E3}"/>
              </a:ext>
            </a:extLst>
          </p:cNvPr>
          <p:cNvCxnSpPr>
            <a:cxnSpLocks/>
          </p:cNvCxnSpPr>
          <p:nvPr/>
        </p:nvCxnSpPr>
        <p:spPr>
          <a:xfrm flipH="1">
            <a:off x="0" y="1471647"/>
            <a:ext cx="856613" cy="0"/>
          </a:xfrm>
          <a:prstGeom prst="line">
            <a:avLst/>
          </a:prstGeom>
          <a:ln w="12700">
            <a:solidFill>
              <a:schemeClr val="bg1"/>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DE53F625-D528-234B-8583-253020FA0603}"/>
              </a:ext>
            </a:extLst>
          </p:cNvPr>
          <p:cNvCxnSpPr>
            <a:cxnSpLocks/>
          </p:cNvCxnSpPr>
          <p:nvPr userDrawn="1"/>
        </p:nvCxnSpPr>
        <p:spPr>
          <a:xfrm flipV="1">
            <a:off x="646691" y="0"/>
            <a:ext cx="0" cy="2125341"/>
          </a:xfrm>
          <a:prstGeom prst="line">
            <a:avLst/>
          </a:prstGeom>
          <a:ln w="12700">
            <a:solidFill>
              <a:schemeClr val="bg1"/>
            </a:solidFill>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692F082A-42A0-4115-0451-EDA390E31E2A}"/>
              </a:ext>
            </a:extLst>
          </p:cNvPr>
          <p:cNvCxnSpPr>
            <a:cxnSpLocks/>
          </p:cNvCxnSpPr>
          <p:nvPr userDrawn="1"/>
        </p:nvCxnSpPr>
        <p:spPr>
          <a:xfrm flipH="1">
            <a:off x="0" y="1471647"/>
            <a:ext cx="856613" cy="0"/>
          </a:xfrm>
          <a:prstGeom prst="line">
            <a:avLst/>
          </a:prstGeom>
          <a:ln w="12700">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24916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2"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Full Image Righ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2F8039B-CF2E-CEE3-5D0A-36B267083A82}"/>
              </a:ext>
            </a:extLst>
          </p:cNvPr>
          <p:cNvSpPr>
            <a:spLocks noGrp="1"/>
          </p:cNvSpPr>
          <p:nvPr>
            <p:ph type="pic" sz="quarter" idx="10" hasCustomPrompt="1"/>
          </p:nvPr>
        </p:nvSpPr>
        <p:spPr>
          <a:xfrm>
            <a:off x="7717873" y="0"/>
            <a:ext cx="4474128" cy="6858000"/>
          </a:xfrm>
          <a:prstGeom prst="rect">
            <a:avLst/>
          </a:prstGeom>
          <a:pattFill prst="pct5">
            <a:fgClr>
              <a:schemeClr val="accent1"/>
            </a:fgClr>
            <a:bgClr>
              <a:schemeClr val="bg1"/>
            </a:bgClr>
          </a:pattFill>
        </p:spPr>
        <p:txBody>
          <a:bodyPr>
            <a:noAutofit/>
          </a:bodyPr>
          <a:lstStyle>
            <a:lvl1pPr>
              <a:defRPr sz="1600"/>
            </a:lvl1pPr>
          </a:lstStyle>
          <a:p>
            <a:r>
              <a:rPr lang="en-US"/>
              <a:t>Place Your Image Here</a:t>
            </a:r>
          </a:p>
        </p:txBody>
      </p:sp>
      <p:sp>
        <p:nvSpPr>
          <p:cNvPr id="5" name="Title Placeholder 1">
            <a:extLst>
              <a:ext uri="{FF2B5EF4-FFF2-40B4-BE49-F238E27FC236}">
                <a16:creationId xmlns:a16="http://schemas.microsoft.com/office/drawing/2014/main" id="{153016BF-F1D9-AF1C-AAA8-87378662F3A2}"/>
              </a:ext>
            </a:extLst>
          </p:cNvPr>
          <p:cNvSpPr>
            <a:spLocks noGrp="1"/>
          </p:cNvSpPr>
          <p:nvPr>
            <p:ph type="title"/>
          </p:nvPr>
        </p:nvSpPr>
        <p:spPr>
          <a:xfrm>
            <a:off x="838201" y="365125"/>
            <a:ext cx="6141440" cy="1325563"/>
          </a:xfrm>
          <a:prstGeom prst="rect">
            <a:avLst/>
          </a:prstGeom>
        </p:spPr>
        <p:txBody>
          <a:bodyPr vert="horz" lIns="91440" tIns="45720" rIns="91440" bIns="45720" rtlCol="0" anchor="ctr">
            <a:noAutofit/>
          </a:bodyPr>
          <a:lstStyle/>
          <a:p>
            <a:r>
              <a:rPr lang="en-US"/>
              <a:t>Click to edit Master title style</a:t>
            </a:r>
            <a:endParaRPr lang="en-CA"/>
          </a:p>
        </p:txBody>
      </p:sp>
      <p:sp>
        <p:nvSpPr>
          <p:cNvPr id="7" name="Text Placeholder 2">
            <a:extLst>
              <a:ext uri="{FF2B5EF4-FFF2-40B4-BE49-F238E27FC236}">
                <a16:creationId xmlns:a16="http://schemas.microsoft.com/office/drawing/2014/main" id="{F6A0EEC7-8B69-2D6B-7E8C-99E2AF0AAE81}"/>
              </a:ext>
            </a:extLst>
          </p:cNvPr>
          <p:cNvSpPr>
            <a:spLocks noGrp="1"/>
          </p:cNvSpPr>
          <p:nvPr>
            <p:ph idx="1"/>
          </p:nvPr>
        </p:nvSpPr>
        <p:spPr>
          <a:xfrm>
            <a:off x="838201" y="1825625"/>
            <a:ext cx="614144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254485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Dark">
    <p:bg>
      <p:bgPr>
        <a:solidFill>
          <a:schemeClr val="tx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609344B3-C6B3-0211-E7B5-E652AAED470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6200000" flipH="1">
            <a:off x="10481369" y="5153947"/>
            <a:ext cx="2199384" cy="1221879"/>
          </a:xfrm>
          <a:prstGeom prst="rect">
            <a:avLst/>
          </a:prstGeom>
        </p:spPr>
      </p:pic>
      <p:pic>
        <p:nvPicPr>
          <p:cNvPr id="10" name="Graphic 9">
            <a:extLst>
              <a:ext uri="{FF2B5EF4-FFF2-40B4-BE49-F238E27FC236}">
                <a16:creationId xmlns:a16="http://schemas.microsoft.com/office/drawing/2014/main" id="{A5765BA8-D350-770A-35AB-8EEFED87AA2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6200000" flipH="1">
            <a:off x="10481368" y="2967718"/>
            <a:ext cx="2199384" cy="1221879"/>
          </a:xfrm>
          <a:prstGeom prst="rect">
            <a:avLst/>
          </a:prstGeom>
        </p:spPr>
      </p:pic>
      <p:sp>
        <p:nvSpPr>
          <p:cNvPr id="12" name="Rectangle 11">
            <a:extLst>
              <a:ext uri="{FF2B5EF4-FFF2-40B4-BE49-F238E27FC236}">
                <a16:creationId xmlns:a16="http://schemas.microsoft.com/office/drawing/2014/main" id="{2DFCEBF4-7E1C-F884-0164-4EDF393A9B67}"/>
              </a:ext>
            </a:extLst>
          </p:cNvPr>
          <p:cNvSpPr/>
          <p:nvPr userDrawn="1"/>
        </p:nvSpPr>
        <p:spPr>
          <a:xfrm rot="16200000" flipH="1">
            <a:off x="9288177" y="3960755"/>
            <a:ext cx="4462360" cy="1345285"/>
          </a:xfrm>
          <a:prstGeom prst="rect">
            <a:avLst/>
          </a:prstGeom>
          <a:gradFill>
            <a:gsLst>
              <a:gs pos="0">
                <a:schemeClr val="tx1"/>
              </a:gs>
              <a:gs pos="100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A3271E-B1DA-4264-3E9F-789453C78BCF}"/>
              </a:ext>
            </a:extLst>
          </p:cNvPr>
          <p:cNvSpPr>
            <a:spLocks noGrp="1"/>
          </p:cNvSpPr>
          <p:nvPr>
            <p:ph type="ctrTitle"/>
          </p:nvPr>
        </p:nvSpPr>
        <p:spPr>
          <a:xfrm>
            <a:off x="1524000" y="1457539"/>
            <a:ext cx="9144000" cy="2052423"/>
          </a:xfrm>
          <a:prstGeom prst="rect">
            <a:avLst/>
          </a:prstGeom>
        </p:spPr>
        <p:txBody>
          <a:bodyPr anchor="b">
            <a:noAutofit/>
          </a:bodyPr>
          <a:lstStyle>
            <a:lvl1pPr algn="l">
              <a:defRPr sz="6000">
                <a:solidFill>
                  <a:schemeClr val="bg1"/>
                </a:solidFill>
              </a:defRPr>
            </a:lvl1pPr>
          </a:lstStyle>
          <a:p>
            <a:r>
              <a:rPr lang="en-US"/>
              <a:t>Click to edit Master title style</a:t>
            </a:r>
            <a:endParaRPr lang="en-CA"/>
          </a:p>
        </p:txBody>
      </p:sp>
      <p:sp>
        <p:nvSpPr>
          <p:cNvPr id="3" name="Subtitle 2">
            <a:extLst>
              <a:ext uri="{FF2B5EF4-FFF2-40B4-BE49-F238E27FC236}">
                <a16:creationId xmlns:a16="http://schemas.microsoft.com/office/drawing/2014/main" id="{C5C584B6-F239-4269-9FCC-F22A4821CB31}"/>
              </a:ext>
            </a:extLst>
          </p:cNvPr>
          <p:cNvSpPr>
            <a:spLocks noGrp="1"/>
          </p:cNvSpPr>
          <p:nvPr>
            <p:ph type="subTitle" idx="1"/>
          </p:nvPr>
        </p:nvSpPr>
        <p:spPr>
          <a:xfrm>
            <a:off x="1524000" y="4015740"/>
            <a:ext cx="9144000" cy="685800"/>
          </a:xfrm>
          <a:prstGeom prst="rect">
            <a:avLst/>
          </a:prstGeom>
        </p:spPr>
        <p:txBody>
          <a:bodyPr anchor="b">
            <a:noAutofit/>
          </a:bodyPr>
          <a:lstStyle>
            <a:lvl1pPr marL="0" indent="0" algn="l">
              <a:lnSpc>
                <a:spcPct val="1000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pic>
        <p:nvPicPr>
          <p:cNvPr id="5" name="Picture 4">
            <a:extLst>
              <a:ext uri="{FF2B5EF4-FFF2-40B4-BE49-F238E27FC236}">
                <a16:creationId xmlns:a16="http://schemas.microsoft.com/office/drawing/2014/main" id="{3C4CDFA7-2AAF-A14A-3D74-373BEE7A1D37}"/>
              </a:ext>
            </a:extLst>
          </p:cNvPr>
          <p:cNvPicPr>
            <a:picLocks noChangeAspect="1"/>
          </p:cNvPicPr>
          <p:nvPr/>
        </p:nvPicPr>
        <p:blipFill>
          <a:blip r:embed="rId3">
            <a:extLst>
              <a:ext uri="{28A0092B-C50C-407E-A947-70E740481C1C}">
                <a14:useLocalDpi xmlns:a14="http://schemas.microsoft.com/office/drawing/2010/main" val="0"/>
              </a:ext>
            </a:extLst>
          </a:blip>
          <a:srcRect l="91" r="91"/>
          <a:stretch/>
        </p:blipFill>
        <p:spPr>
          <a:xfrm rot="16200000">
            <a:off x="-59560" y="622828"/>
            <a:ext cx="894377" cy="307470"/>
          </a:xfrm>
          <a:prstGeom prst="rect">
            <a:avLst/>
          </a:prstGeom>
        </p:spPr>
      </p:pic>
      <p:sp>
        <p:nvSpPr>
          <p:cNvPr id="4" name="Shape 10">
            <a:extLst>
              <a:ext uri="{FF2B5EF4-FFF2-40B4-BE49-F238E27FC236}">
                <a16:creationId xmlns:a16="http://schemas.microsoft.com/office/drawing/2014/main" id="{07C12968-1DA1-2B20-116C-1B26371196B5}"/>
              </a:ext>
            </a:extLst>
          </p:cNvPr>
          <p:cNvSpPr/>
          <p:nvPr/>
        </p:nvSpPr>
        <p:spPr>
          <a:xfrm>
            <a:off x="1615440" y="4969997"/>
            <a:ext cx="8961120" cy="0"/>
          </a:xfrm>
          <a:prstGeom prst="rect">
            <a:avLst/>
          </a:prstGeom>
          <a:solidFill>
            <a:srgbClr val="CCCCCC"/>
          </a:solidFill>
          <a:ln w="6350">
            <a:solidFill>
              <a:schemeClr val="accent5">
                <a:lumMod val="50000"/>
                <a:alpha val="46000"/>
              </a:schemeClr>
            </a:solidFill>
            <a:prstDash val="solid"/>
          </a:ln>
        </p:spPr>
        <p:txBody>
          <a:bodyPr/>
          <a:lstStyle/>
          <a:p>
            <a:endParaRPr lang="en-US" sz="3200"/>
          </a:p>
        </p:txBody>
      </p:sp>
      <p:sp>
        <p:nvSpPr>
          <p:cNvPr id="6" name="Shape 1">
            <a:extLst>
              <a:ext uri="{FF2B5EF4-FFF2-40B4-BE49-F238E27FC236}">
                <a16:creationId xmlns:a16="http://schemas.microsoft.com/office/drawing/2014/main" id="{D9BB8ECE-89B1-82E5-39C3-D33848A739CA}"/>
              </a:ext>
            </a:extLst>
          </p:cNvPr>
          <p:cNvSpPr/>
          <p:nvPr/>
        </p:nvSpPr>
        <p:spPr>
          <a:xfrm>
            <a:off x="1615440" y="3905755"/>
            <a:ext cx="548640" cy="0"/>
          </a:xfrm>
          <a:prstGeom prst="line">
            <a:avLst/>
          </a:prstGeom>
          <a:noFill/>
          <a:ln w="25400">
            <a:solidFill>
              <a:srgbClr val="BDED33"/>
            </a:solidFill>
            <a:prstDash val="solid"/>
          </a:ln>
        </p:spPr>
        <p:txBody>
          <a:bodyPr vert="horz" wrap="square" lIns="91440" tIns="91440" rIns="91440" bIns="91440" anchor="ctr" anchorCtr="0">
            <a:noAutofit/>
          </a:bodyPr>
          <a:lstStyle/>
          <a:p>
            <a:endParaRPr lang="en-US"/>
          </a:p>
        </p:txBody>
      </p:sp>
      <p:pic>
        <p:nvPicPr>
          <p:cNvPr id="16" name="Graphic 15">
            <a:extLst>
              <a:ext uri="{FF2B5EF4-FFF2-40B4-BE49-F238E27FC236}">
                <a16:creationId xmlns:a16="http://schemas.microsoft.com/office/drawing/2014/main" id="{D8317A94-58E1-3F3D-8ACE-DB354C3A5B5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rot="5400000" flipH="1" flipV="1">
            <a:off x="10441187" y="5018375"/>
            <a:ext cx="2590798" cy="647700"/>
          </a:xfrm>
          <a:prstGeom prst="rect">
            <a:avLst/>
          </a:prstGeom>
        </p:spPr>
      </p:pic>
      <p:pic>
        <p:nvPicPr>
          <p:cNvPr id="20" name="Graphic 19">
            <a:extLst>
              <a:ext uri="{FF2B5EF4-FFF2-40B4-BE49-F238E27FC236}">
                <a16:creationId xmlns:a16="http://schemas.microsoft.com/office/drawing/2014/main" id="{6541E7C6-5201-3009-7222-538849472A54}"/>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615440" y="3732373"/>
            <a:ext cx="2051465" cy="94908"/>
          </a:xfrm>
          <a:prstGeom prst="rect">
            <a:avLst/>
          </a:prstGeom>
        </p:spPr>
      </p:pic>
    </p:spTree>
    <p:extLst>
      <p:ext uri="{BB962C8B-B14F-4D97-AF65-F5344CB8AC3E}">
        <p14:creationId xmlns:p14="http://schemas.microsoft.com/office/powerpoint/2010/main" val="36727532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_Image Layout">
    <p:bg>
      <p:bgPr>
        <a:solidFill>
          <a:schemeClr val="tx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5934ADC-0ABA-039C-DC65-1D379749969F}"/>
              </a:ext>
            </a:extLst>
          </p:cNvPr>
          <p:cNvSpPr>
            <a:spLocks noGrp="1"/>
          </p:cNvSpPr>
          <p:nvPr>
            <p:ph type="pic" sz="quarter" idx="10" hasCustomPrompt="1"/>
          </p:nvPr>
        </p:nvSpPr>
        <p:spPr>
          <a:xfrm>
            <a:off x="7717873" y="0"/>
            <a:ext cx="4474128" cy="6858000"/>
          </a:xfrm>
          <a:prstGeom prst="rect">
            <a:avLst/>
          </a:prstGeom>
          <a:pattFill prst="pct90">
            <a:fgClr>
              <a:schemeClr val="tx2"/>
            </a:fgClr>
            <a:bgClr>
              <a:schemeClr val="bg1"/>
            </a:bgClr>
          </a:pattFill>
        </p:spPr>
        <p:txBody>
          <a:bodyPr>
            <a:noAutofit/>
          </a:bodyPr>
          <a:lstStyle>
            <a:lvl1pPr>
              <a:defRPr sz="1600">
                <a:solidFill>
                  <a:schemeClr val="bg1"/>
                </a:solidFill>
              </a:defRPr>
            </a:lvl1pPr>
          </a:lstStyle>
          <a:p>
            <a:r>
              <a:rPr lang="en-US"/>
              <a:t>Place Your Image Here</a:t>
            </a:r>
          </a:p>
        </p:txBody>
      </p:sp>
      <p:sp>
        <p:nvSpPr>
          <p:cNvPr id="5" name="Title Placeholder 1">
            <a:extLst>
              <a:ext uri="{FF2B5EF4-FFF2-40B4-BE49-F238E27FC236}">
                <a16:creationId xmlns:a16="http://schemas.microsoft.com/office/drawing/2014/main" id="{F3165356-E99C-9CA4-F09D-F4B9F00EE2E0}"/>
              </a:ext>
            </a:extLst>
          </p:cNvPr>
          <p:cNvSpPr>
            <a:spLocks noGrp="1"/>
          </p:cNvSpPr>
          <p:nvPr>
            <p:ph type="title"/>
          </p:nvPr>
        </p:nvSpPr>
        <p:spPr>
          <a:xfrm>
            <a:off x="838201" y="365125"/>
            <a:ext cx="6141440" cy="1325563"/>
          </a:xfrm>
          <a:prstGeom prst="rect">
            <a:avLst/>
          </a:prstGeom>
        </p:spPr>
        <p:txBody>
          <a:bodyPr vert="horz" lIns="91440" tIns="45720" rIns="91440" bIns="45720" rtlCol="0" anchor="ctr">
            <a:noAutofit/>
          </a:bodyPr>
          <a:lstStyle>
            <a:lvl1pPr>
              <a:defRPr>
                <a:solidFill>
                  <a:schemeClr val="bg1"/>
                </a:solidFill>
              </a:defRPr>
            </a:lvl1pPr>
          </a:lstStyle>
          <a:p>
            <a:r>
              <a:rPr lang="en-US"/>
              <a:t>Click to edit Master title style</a:t>
            </a:r>
            <a:endParaRPr lang="en-CA"/>
          </a:p>
        </p:txBody>
      </p:sp>
      <p:sp>
        <p:nvSpPr>
          <p:cNvPr id="7" name="Text Placeholder 2">
            <a:extLst>
              <a:ext uri="{FF2B5EF4-FFF2-40B4-BE49-F238E27FC236}">
                <a16:creationId xmlns:a16="http://schemas.microsoft.com/office/drawing/2014/main" id="{A1E79C23-DD96-DC46-44D6-45976D2A90BF}"/>
              </a:ext>
            </a:extLst>
          </p:cNvPr>
          <p:cNvSpPr>
            <a:spLocks noGrp="1"/>
          </p:cNvSpPr>
          <p:nvPr>
            <p:ph idx="1"/>
          </p:nvPr>
        </p:nvSpPr>
        <p:spPr>
          <a:xfrm>
            <a:off x="838201" y="1825625"/>
            <a:ext cx="6141440" cy="4351338"/>
          </a:xfrm>
          <a:prstGeom prst="rect">
            <a:avLst/>
          </a:prstGeom>
        </p:spPr>
        <p:txBody>
          <a:bodyPr vert="horz" lIns="91440" tIns="45720" rIns="91440" bIns="45720" rtlCol="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2" name="Picture 11">
            <a:extLst>
              <a:ext uri="{FF2B5EF4-FFF2-40B4-BE49-F238E27FC236}">
                <a16:creationId xmlns:a16="http://schemas.microsoft.com/office/drawing/2014/main" id="{B4A538D0-E415-2957-B390-362FEE2CC646}"/>
              </a:ext>
            </a:extLst>
          </p:cNvPr>
          <p:cNvPicPr>
            <a:picLocks noChangeAspect="1"/>
          </p:cNvPicPr>
          <p:nvPr/>
        </p:nvPicPr>
        <p:blipFill>
          <a:blip r:embed="rId2">
            <a:extLst>
              <a:ext uri="{28A0092B-C50C-407E-A947-70E740481C1C}">
                <a14:useLocalDpi xmlns:a14="http://schemas.microsoft.com/office/drawing/2010/main" val="0"/>
              </a:ext>
            </a:extLst>
          </a:blip>
          <a:srcRect l="91" r="91"/>
          <a:stretch/>
        </p:blipFill>
        <p:spPr>
          <a:xfrm rot="16200000">
            <a:off x="-59560" y="620447"/>
            <a:ext cx="894377" cy="307470"/>
          </a:xfrm>
          <a:prstGeom prst="rect">
            <a:avLst/>
          </a:prstGeom>
        </p:spPr>
      </p:pic>
      <p:pic>
        <p:nvPicPr>
          <p:cNvPr id="2" name="Picture 1">
            <a:extLst>
              <a:ext uri="{FF2B5EF4-FFF2-40B4-BE49-F238E27FC236}">
                <a16:creationId xmlns:a16="http://schemas.microsoft.com/office/drawing/2014/main" id="{1102D987-EED0-C0FF-3FD0-95386618CF81}"/>
              </a:ext>
            </a:extLst>
          </p:cNvPr>
          <p:cNvPicPr>
            <a:picLocks noChangeAspect="1"/>
          </p:cNvPicPr>
          <p:nvPr userDrawn="1"/>
        </p:nvPicPr>
        <p:blipFill>
          <a:blip r:embed="rId2">
            <a:extLst>
              <a:ext uri="{28A0092B-C50C-407E-A947-70E740481C1C}">
                <a14:useLocalDpi xmlns:a14="http://schemas.microsoft.com/office/drawing/2010/main" val="0"/>
              </a:ext>
            </a:extLst>
          </a:blip>
          <a:srcRect l="91" r="91"/>
          <a:stretch/>
        </p:blipFill>
        <p:spPr>
          <a:xfrm rot="16200000">
            <a:off x="-59560" y="620447"/>
            <a:ext cx="894377" cy="307470"/>
          </a:xfrm>
          <a:prstGeom prst="rect">
            <a:avLst/>
          </a:prstGeom>
        </p:spPr>
      </p:pic>
    </p:spTree>
    <p:extLst>
      <p:ext uri="{BB962C8B-B14F-4D97-AF65-F5344CB8AC3E}">
        <p14:creationId xmlns:p14="http://schemas.microsoft.com/office/powerpoint/2010/main" val="13939738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ight Callouts --- Light">
    <p:bg>
      <p:bgPr>
        <a:solidFill>
          <a:schemeClr val="bg1">
            <a:lumMod val="95000"/>
          </a:schemeClr>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663A456-7B0A-32C5-C7A5-806D05F454C3}"/>
              </a:ext>
            </a:extLst>
          </p:cNvPr>
          <p:cNvSpPr/>
          <p:nvPr userDrawn="1"/>
        </p:nvSpPr>
        <p:spPr>
          <a:xfrm flipH="1">
            <a:off x="0" y="0"/>
            <a:ext cx="6191251" cy="6858000"/>
          </a:xfrm>
          <a:prstGeom prst="rect">
            <a:avLst/>
          </a:prstGeom>
          <a:solidFill>
            <a:schemeClr val="bg1"/>
          </a:solidFill>
          <a:ln>
            <a:noFill/>
          </a:ln>
          <a:effectLst>
            <a:outerShdw blurRad="165100" algn="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Placeholder 1">
            <a:extLst>
              <a:ext uri="{FF2B5EF4-FFF2-40B4-BE49-F238E27FC236}">
                <a16:creationId xmlns:a16="http://schemas.microsoft.com/office/drawing/2014/main" id="{F3165356-E99C-9CA4-F09D-F4B9F00EE2E0}"/>
              </a:ext>
            </a:extLst>
          </p:cNvPr>
          <p:cNvSpPr>
            <a:spLocks noGrp="1"/>
          </p:cNvSpPr>
          <p:nvPr>
            <p:ph type="title"/>
          </p:nvPr>
        </p:nvSpPr>
        <p:spPr>
          <a:xfrm>
            <a:off x="962026" y="1860550"/>
            <a:ext cx="4752974" cy="1325563"/>
          </a:xfrm>
          <a:prstGeom prst="rect">
            <a:avLst/>
          </a:prstGeom>
        </p:spPr>
        <p:txBody>
          <a:bodyPr vert="horz" lIns="91440" tIns="45720" rIns="91440" bIns="45720" rtlCol="0" anchor="ctr">
            <a:noAutofit/>
          </a:bodyPr>
          <a:lstStyle>
            <a:lvl1pPr>
              <a:defRPr>
                <a:solidFill>
                  <a:schemeClr val="tx1"/>
                </a:solidFill>
              </a:defRPr>
            </a:lvl1pPr>
          </a:lstStyle>
          <a:p>
            <a:r>
              <a:rPr lang="en-US"/>
              <a:t>Click to edit Master title style</a:t>
            </a:r>
            <a:endParaRPr lang="en-CA"/>
          </a:p>
        </p:txBody>
      </p:sp>
      <p:sp>
        <p:nvSpPr>
          <p:cNvPr id="7" name="Text Placeholder 2">
            <a:extLst>
              <a:ext uri="{FF2B5EF4-FFF2-40B4-BE49-F238E27FC236}">
                <a16:creationId xmlns:a16="http://schemas.microsoft.com/office/drawing/2014/main" id="{A1E79C23-DD96-DC46-44D6-45976D2A90BF}"/>
              </a:ext>
            </a:extLst>
          </p:cNvPr>
          <p:cNvSpPr>
            <a:spLocks noGrp="1"/>
          </p:cNvSpPr>
          <p:nvPr>
            <p:ph idx="1"/>
          </p:nvPr>
        </p:nvSpPr>
        <p:spPr>
          <a:xfrm>
            <a:off x="962026" y="3321050"/>
            <a:ext cx="4752974" cy="1689100"/>
          </a:xfrm>
          <a:prstGeom prst="rect">
            <a:avLst/>
          </a:prstGeom>
        </p:spPr>
        <p:txBody>
          <a:bodyPr vert="horz" lIns="91440" tIns="45720" rIns="91440" bIns="45720" rtlCol="0">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2">
            <a:extLst>
              <a:ext uri="{FF2B5EF4-FFF2-40B4-BE49-F238E27FC236}">
                <a16:creationId xmlns:a16="http://schemas.microsoft.com/office/drawing/2014/main" id="{49C43A01-C65D-66CB-F16F-670F9282E782}"/>
              </a:ext>
            </a:extLst>
          </p:cNvPr>
          <p:cNvSpPr>
            <a:spLocks noGrp="1"/>
          </p:cNvSpPr>
          <p:nvPr>
            <p:ph idx="10"/>
          </p:nvPr>
        </p:nvSpPr>
        <p:spPr>
          <a:xfrm>
            <a:off x="6657975" y="1501775"/>
            <a:ext cx="4324350" cy="704850"/>
          </a:xfrm>
          <a:prstGeom prst="rect">
            <a:avLst/>
          </a:prstGeom>
        </p:spPr>
        <p:txBody>
          <a:bodyPr vert="horz" lIns="91440" tIns="45720" rIns="91440" bIns="45720" rtlCol="0">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CA"/>
          </a:p>
        </p:txBody>
      </p:sp>
      <p:sp>
        <p:nvSpPr>
          <p:cNvPr id="9" name="Text Placeholder 2">
            <a:extLst>
              <a:ext uri="{FF2B5EF4-FFF2-40B4-BE49-F238E27FC236}">
                <a16:creationId xmlns:a16="http://schemas.microsoft.com/office/drawing/2014/main" id="{0F134E4E-4177-B73B-37DA-F9FB0A9E859F}"/>
              </a:ext>
            </a:extLst>
          </p:cNvPr>
          <p:cNvSpPr>
            <a:spLocks noGrp="1"/>
          </p:cNvSpPr>
          <p:nvPr>
            <p:ph idx="11"/>
          </p:nvPr>
        </p:nvSpPr>
        <p:spPr>
          <a:xfrm>
            <a:off x="6657975" y="3340100"/>
            <a:ext cx="4324350" cy="704850"/>
          </a:xfrm>
          <a:prstGeom prst="rect">
            <a:avLst/>
          </a:prstGeom>
        </p:spPr>
        <p:txBody>
          <a:bodyPr vert="horz" lIns="91440" tIns="45720" rIns="91440" bIns="45720" rtlCol="0">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CA"/>
          </a:p>
        </p:txBody>
      </p:sp>
      <p:sp>
        <p:nvSpPr>
          <p:cNvPr id="11" name="Text Placeholder 2">
            <a:extLst>
              <a:ext uri="{FF2B5EF4-FFF2-40B4-BE49-F238E27FC236}">
                <a16:creationId xmlns:a16="http://schemas.microsoft.com/office/drawing/2014/main" id="{184E37F2-54CB-DD4A-7A9B-8AA7525667C3}"/>
              </a:ext>
            </a:extLst>
          </p:cNvPr>
          <p:cNvSpPr>
            <a:spLocks noGrp="1"/>
          </p:cNvSpPr>
          <p:nvPr>
            <p:ph idx="12"/>
          </p:nvPr>
        </p:nvSpPr>
        <p:spPr>
          <a:xfrm>
            <a:off x="6657975" y="5178425"/>
            <a:ext cx="4324350" cy="704850"/>
          </a:xfrm>
          <a:prstGeom prst="rect">
            <a:avLst/>
          </a:prstGeom>
        </p:spPr>
        <p:txBody>
          <a:bodyPr vert="horz" lIns="91440" tIns="45720" rIns="91440" bIns="45720" rtlCol="0">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CA"/>
          </a:p>
        </p:txBody>
      </p:sp>
      <p:sp>
        <p:nvSpPr>
          <p:cNvPr id="13" name="Text Placeholder 2">
            <a:extLst>
              <a:ext uri="{FF2B5EF4-FFF2-40B4-BE49-F238E27FC236}">
                <a16:creationId xmlns:a16="http://schemas.microsoft.com/office/drawing/2014/main" id="{8E70940E-197F-FE7A-D519-994BB9D3DB5A}"/>
              </a:ext>
            </a:extLst>
          </p:cNvPr>
          <p:cNvSpPr>
            <a:spLocks noGrp="1"/>
          </p:cNvSpPr>
          <p:nvPr>
            <p:ph idx="13"/>
          </p:nvPr>
        </p:nvSpPr>
        <p:spPr>
          <a:xfrm>
            <a:off x="6657975" y="946150"/>
            <a:ext cx="4324350" cy="527050"/>
          </a:xfrm>
          <a:prstGeom prst="rect">
            <a:avLst/>
          </a:prstGeom>
        </p:spPr>
        <p:txBody>
          <a:bodyPr vert="horz" lIns="91440" tIns="45720" rIns="91440" bIns="45720" rtlCol="0">
            <a:noAutofit/>
          </a:bodyPr>
          <a:lstStyle>
            <a:lvl1pPr>
              <a:defRPr sz="2000" b="1">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CA"/>
          </a:p>
        </p:txBody>
      </p:sp>
      <p:sp>
        <p:nvSpPr>
          <p:cNvPr id="14" name="Text Placeholder 2">
            <a:extLst>
              <a:ext uri="{FF2B5EF4-FFF2-40B4-BE49-F238E27FC236}">
                <a16:creationId xmlns:a16="http://schemas.microsoft.com/office/drawing/2014/main" id="{6F1D9013-CB09-022C-17DD-2F70BEB9E264}"/>
              </a:ext>
            </a:extLst>
          </p:cNvPr>
          <p:cNvSpPr>
            <a:spLocks noGrp="1"/>
          </p:cNvSpPr>
          <p:nvPr>
            <p:ph idx="14"/>
          </p:nvPr>
        </p:nvSpPr>
        <p:spPr>
          <a:xfrm>
            <a:off x="6657975" y="2784475"/>
            <a:ext cx="4324350" cy="527050"/>
          </a:xfrm>
          <a:prstGeom prst="rect">
            <a:avLst/>
          </a:prstGeom>
        </p:spPr>
        <p:txBody>
          <a:bodyPr vert="horz" lIns="91440" tIns="45720" rIns="91440" bIns="45720" rtlCol="0">
            <a:noAutofit/>
          </a:bodyPr>
          <a:lstStyle>
            <a:lvl1pPr>
              <a:defRPr sz="2000" b="1">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CA"/>
          </a:p>
        </p:txBody>
      </p:sp>
      <p:sp>
        <p:nvSpPr>
          <p:cNvPr id="15" name="Text Placeholder 2">
            <a:extLst>
              <a:ext uri="{FF2B5EF4-FFF2-40B4-BE49-F238E27FC236}">
                <a16:creationId xmlns:a16="http://schemas.microsoft.com/office/drawing/2014/main" id="{E3867543-E918-0189-FF9E-2DE2924E8657}"/>
              </a:ext>
            </a:extLst>
          </p:cNvPr>
          <p:cNvSpPr>
            <a:spLocks noGrp="1"/>
          </p:cNvSpPr>
          <p:nvPr>
            <p:ph idx="15"/>
          </p:nvPr>
        </p:nvSpPr>
        <p:spPr>
          <a:xfrm>
            <a:off x="6657975" y="4632325"/>
            <a:ext cx="4324350" cy="527050"/>
          </a:xfrm>
          <a:prstGeom prst="rect">
            <a:avLst/>
          </a:prstGeom>
        </p:spPr>
        <p:txBody>
          <a:bodyPr vert="horz" lIns="91440" tIns="45720" rIns="91440" bIns="45720" rtlCol="0">
            <a:noAutofit/>
          </a:bodyPr>
          <a:lstStyle>
            <a:lvl1pPr>
              <a:defRPr sz="2000" b="1">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CA"/>
          </a:p>
        </p:txBody>
      </p:sp>
      <p:pic>
        <p:nvPicPr>
          <p:cNvPr id="21" name="Picture 20" descr="A blue text on a black background&#10;&#10;Description automatically generated">
            <a:extLst>
              <a:ext uri="{FF2B5EF4-FFF2-40B4-BE49-F238E27FC236}">
                <a16:creationId xmlns:a16="http://schemas.microsoft.com/office/drawing/2014/main" id="{8B677F3A-B528-FE21-6F20-F4C5B54279F5}"/>
              </a:ext>
            </a:extLst>
          </p:cNvPr>
          <p:cNvPicPr>
            <a:picLocks noChangeAspect="1"/>
          </p:cNvPicPr>
          <p:nvPr userDrawn="1"/>
        </p:nvPicPr>
        <p:blipFill>
          <a:blip r:embed="rId2">
            <a:extLst>
              <a:ext uri="{28A0092B-C50C-407E-A947-70E740481C1C}">
                <a14:useLocalDpi xmlns:a14="http://schemas.microsoft.com/office/drawing/2010/main" val="0"/>
              </a:ext>
            </a:extLst>
          </a:blip>
          <a:srcRect l="3326" t="13561" r="21992" b="20429"/>
          <a:stretch>
            <a:fillRect/>
          </a:stretch>
        </p:blipFill>
        <p:spPr>
          <a:xfrm rot="16200000">
            <a:off x="-76041" y="625209"/>
            <a:ext cx="894377" cy="307470"/>
          </a:xfrm>
          <a:prstGeom prst="rect">
            <a:avLst/>
          </a:prstGeom>
        </p:spPr>
      </p:pic>
      <p:cxnSp>
        <p:nvCxnSpPr>
          <p:cNvPr id="22" name="Straight Connector 21">
            <a:extLst>
              <a:ext uri="{FF2B5EF4-FFF2-40B4-BE49-F238E27FC236}">
                <a16:creationId xmlns:a16="http://schemas.microsoft.com/office/drawing/2014/main" id="{AD578B89-2CCD-C7DE-B9BA-F829DCB1DD15}"/>
              </a:ext>
            </a:extLst>
          </p:cNvPr>
          <p:cNvCxnSpPr>
            <a:cxnSpLocks/>
          </p:cNvCxnSpPr>
          <p:nvPr userDrawn="1"/>
        </p:nvCxnSpPr>
        <p:spPr>
          <a:xfrm flipV="1">
            <a:off x="646691" y="0"/>
            <a:ext cx="0" cy="2303872"/>
          </a:xfrm>
          <a:prstGeom prst="line">
            <a:avLst/>
          </a:prstGeom>
          <a:ln w="12700">
            <a:solidFill>
              <a:schemeClr val="bg2"/>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B034ABDB-27B6-AB0C-9405-137D2591CD9B}"/>
              </a:ext>
            </a:extLst>
          </p:cNvPr>
          <p:cNvCxnSpPr>
            <a:cxnSpLocks/>
          </p:cNvCxnSpPr>
          <p:nvPr userDrawn="1"/>
        </p:nvCxnSpPr>
        <p:spPr>
          <a:xfrm flipH="1">
            <a:off x="0" y="1471647"/>
            <a:ext cx="646691" cy="0"/>
          </a:xfrm>
          <a:prstGeom prst="line">
            <a:avLst/>
          </a:prstGeom>
          <a:ln w="12700">
            <a:solidFill>
              <a:schemeClr val="bg2"/>
            </a:solidFill>
          </a:ln>
        </p:spPr>
        <p:style>
          <a:lnRef idx="1">
            <a:schemeClr val="dk1"/>
          </a:lnRef>
          <a:fillRef idx="0">
            <a:schemeClr val="dk1"/>
          </a:fillRef>
          <a:effectRef idx="0">
            <a:schemeClr val="dk1"/>
          </a:effectRef>
          <a:fontRef idx="minor">
            <a:schemeClr val="tx1"/>
          </a:fontRef>
        </p:style>
      </p:cxnSp>
      <p:pic>
        <p:nvPicPr>
          <p:cNvPr id="24" name="Picture Placeholder 11">
            <a:extLst>
              <a:ext uri="{FF2B5EF4-FFF2-40B4-BE49-F238E27FC236}">
                <a16:creationId xmlns:a16="http://schemas.microsoft.com/office/drawing/2014/main" id="{0D40047E-5564-7211-4E92-63728F32606B}"/>
              </a:ext>
            </a:extLst>
          </p:cNvPr>
          <p:cNvPicPr>
            <a:picLocks noChangeAspect="1"/>
          </p:cNvPicPr>
          <p:nvPr userDrawn="1"/>
        </p:nvPicPr>
        <p:blipFill>
          <a:blip>
            <a:extLst>
              <a:ext uri="{96DAC541-7B7A-43D3-8B79-37D633B846F1}">
                <asvg:svgBlip xmlns:asvg="http://schemas.microsoft.com/office/drawing/2016/SVG/main" r:embed="rId3"/>
              </a:ext>
            </a:extLst>
          </a:blip>
          <a:srcRect l="30115" r="30115"/>
          <a:stretch>
            <a:fillRect/>
          </a:stretch>
        </p:blipFill>
        <p:spPr>
          <a:xfrm>
            <a:off x="286046" y="1614487"/>
            <a:ext cx="206484" cy="153791"/>
          </a:xfrm>
          <a:prstGeom prst="rect">
            <a:avLst/>
          </a:prstGeom>
        </p:spPr>
      </p:pic>
      <p:pic>
        <p:nvPicPr>
          <p:cNvPr id="25" name="Picture Placeholder 11">
            <a:extLst>
              <a:ext uri="{FF2B5EF4-FFF2-40B4-BE49-F238E27FC236}">
                <a16:creationId xmlns:a16="http://schemas.microsoft.com/office/drawing/2014/main" id="{A823C6B8-E391-64D5-93B2-26A87CF4A552}"/>
              </a:ext>
            </a:extLst>
          </p:cNvPr>
          <p:cNvPicPr>
            <a:picLocks noChangeAspect="1"/>
          </p:cNvPicPr>
          <p:nvPr userDrawn="1"/>
        </p:nvPicPr>
        <p:blipFill>
          <a:blip>
            <a:extLst>
              <a:ext uri="{96DAC541-7B7A-43D3-8B79-37D633B846F1}">
                <asvg:svgBlip xmlns:asvg="http://schemas.microsoft.com/office/drawing/2016/SVG/main" r:embed="rId3"/>
              </a:ext>
            </a:extLst>
          </a:blip>
          <a:srcRect l="30115" r="30115"/>
          <a:stretch>
            <a:fillRect/>
          </a:stretch>
        </p:blipFill>
        <p:spPr>
          <a:xfrm rot="10800000">
            <a:off x="286046" y="1793019"/>
            <a:ext cx="206484" cy="153791"/>
          </a:xfrm>
          <a:prstGeom prst="rect">
            <a:avLst/>
          </a:prstGeom>
        </p:spPr>
      </p:pic>
      <p:pic>
        <p:nvPicPr>
          <p:cNvPr id="26" name="Picture Placeholder 11">
            <a:extLst>
              <a:ext uri="{FF2B5EF4-FFF2-40B4-BE49-F238E27FC236}">
                <a16:creationId xmlns:a16="http://schemas.microsoft.com/office/drawing/2014/main" id="{C4462B2E-8D30-3677-33F8-52985AB1E9FE}"/>
              </a:ext>
            </a:extLst>
          </p:cNvPr>
          <p:cNvPicPr>
            <a:picLocks noChangeAspect="1"/>
          </p:cNvPicPr>
          <p:nvPr userDrawn="1"/>
        </p:nvPicPr>
        <p:blipFill>
          <a:blip>
            <a:extLst>
              <a:ext uri="{96DAC541-7B7A-43D3-8B79-37D633B846F1}">
                <asvg:svgBlip xmlns:asvg="http://schemas.microsoft.com/office/drawing/2016/SVG/main" r:embed="rId3"/>
              </a:ext>
            </a:extLst>
          </a:blip>
          <a:srcRect l="30115" r="30115"/>
          <a:stretch>
            <a:fillRect/>
          </a:stretch>
        </p:blipFill>
        <p:spPr>
          <a:xfrm rot="10800000" flipH="1">
            <a:off x="286046" y="1971550"/>
            <a:ext cx="206484" cy="153791"/>
          </a:xfrm>
          <a:prstGeom prst="rect">
            <a:avLst/>
          </a:prstGeom>
        </p:spPr>
      </p:pic>
      <p:pic>
        <p:nvPicPr>
          <p:cNvPr id="27" name="Picture Placeholder 11">
            <a:extLst>
              <a:ext uri="{FF2B5EF4-FFF2-40B4-BE49-F238E27FC236}">
                <a16:creationId xmlns:a16="http://schemas.microsoft.com/office/drawing/2014/main" id="{007ABE38-EA48-947E-5432-F8E3BFB64FD2}"/>
              </a:ext>
            </a:extLst>
          </p:cNvPr>
          <p:cNvPicPr>
            <a:picLocks noChangeAspect="1"/>
          </p:cNvPicPr>
          <p:nvPr userDrawn="1"/>
        </p:nvPicPr>
        <p:blipFill>
          <a:blip>
            <a:extLst>
              <a:ext uri="{96DAC541-7B7A-43D3-8B79-37D633B846F1}">
                <asvg:svgBlip xmlns:asvg="http://schemas.microsoft.com/office/drawing/2016/SVG/main" r:embed="rId3"/>
              </a:ext>
            </a:extLst>
          </a:blip>
          <a:srcRect l="30115" r="30115"/>
          <a:stretch>
            <a:fillRect/>
          </a:stretch>
        </p:blipFill>
        <p:spPr>
          <a:xfrm flipH="1">
            <a:off x="286046" y="2150081"/>
            <a:ext cx="206484" cy="153791"/>
          </a:xfrm>
          <a:prstGeom prst="rect">
            <a:avLst/>
          </a:prstGeom>
        </p:spPr>
      </p:pic>
      <p:pic>
        <p:nvPicPr>
          <p:cNvPr id="29" name="Graphic 28">
            <a:extLst>
              <a:ext uri="{FF2B5EF4-FFF2-40B4-BE49-F238E27FC236}">
                <a16:creationId xmlns:a16="http://schemas.microsoft.com/office/drawing/2014/main" id="{A05C8268-72CB-813A-6AA6-692F74F4C141}"/>
              </a:ext>
            </a:extLst>
          </p:cNvPr>
          <p:cNvPicPr>
            <a:picLocks noChangeAspect="1"/>
          </p:cNvPicPr>
          <p:nvPr userDrawn="1"/>
        </p:nvPicPr>
        <p:blipFill>
          <a:blip>
            <a:extLst>
              <a:ext uri="{96DAC541-7B7A-43D3-8B79-37D633B846F1}">
                <asvg:svgBlip xmlns:asvg="http://schemas.microsoft.com/office/drawing/2016/SVG/main" r:embed="rId4"/>
              </a:ext>
            </a:extLst>
          </a:blip>
          <a:srcRect t="33910" r="34894"/>
          <a:stretch>
            <a:fillRect/>
          </a:stretch>
        </p:blipFill>
        <p:spPr>
          <a:xfrm>
            <a:off x="10059417" y="0"/>
            <a:ext cx="2132583" cy="2164842"/>
          </a:xfrm>
          <a:prstGeom prst="rect">
            <a:avLst/>
          </a:prstGeom>
        </p:spPr>
      </p:pic>
    </p:spTree>
    <p:extLst>
      <p:ext uri="{BB962C8B-B14F-4D97-AF65-F5344CB8AC3E}">
        <p14:creationId xmlns:p14="http://schemas.microsoft.com/office/powerpoint/2010/main" val="134722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Right Callouts --- Light">
    <p:bg>
      <p:bgPr>
        <a:solidFill>
          <a:schemeClr val="tx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663A456-7B0A-32C5-C7A5-806D05F454C3}"/>
              </a:ext>
            </a:extLst>
          </p:cNvPr>
          <p:cNvSpPr/>
          <p:nvPr userDrawn="1"/>
        </p:nvSpPr>
        <p:spPr>
          <a:xfrm>
            <a:off x="6191251" y="0"/>
            <a:ext cx="600075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2CB90FE6-D501-8813-5DF3-BC8F37396C99}"/>
              </a:ext>
            </a:extLst>
          </p:cNvPr>
          <p:cNvPicPr>
            <a:picLocks noChangeAspect="1"/>
          </p:cNvPicPr>
          <p:nvPr userDrawn="1"/>
        </p:nvPicPr>
        <p:blipFill>
          <a:blip>
            <a:extLst>
              <a:ext uri="{96DAC541-7B7A-43D3-8B79-37D633B846F1}">
                <asvg:svgBlip xmlns:asvg="http://schemas.microsoft.com/office/drawing/2016/SVG/main" r:embed="rId2"/>
              </a:ext>
            </a:extLst>
          </a:blip>
          <a:srcRect t="33910" r="34894"/>
          <a:stretch>
            <a:fillRect/>
          </a:stretch>
        </p:blipFill>
        <p:spPr>
          <a:xfrm>
            <a:off x="10059417" y="0"/>
            <a:ext cx="2132583" cy="2164842"/>
          </a:xfrm>
          <a:prstGeom prst="rect">
            <a:avLst/>
          </a:prstGeom>
        </p:spPr>
      </p:pic>
      <p:sp>
        <p:nvSpPr>
          <p:cNvPr id="5" name="Title Placeholder 1">
            <a:extLst>
              <a:ext uri="{FF2B5EF4-FFF2-40B4-BE49-F238E27FC236}">
                <a16:creationId xmlns:a16="http://schemas.microsoft.com/office/drawing/2014/main" id="{F3165356-E99C-9CA4-F09D-F4B9F00EE2E0}"/>
              </a:ext>
            </a:extLst>
          </p:cNvPr>
          <p:cNvSpPr>
            <a:spLocks noGrp="1"/>
          </p:cNvSpPr>
          <p:nvPr>
            <p:ph type="title"/>
          </p:nvPr>
        </p:nvSpPr>
        <p:spPr>
          <a:xfrm>
            <a:off x="962026" y="1860550"/>
            <a:ext cx="4752974" cy="1325563"/>
          </a:xfrm>
          <a:prstGeom prst="rect">
            <a:avLst/>
          </a:prstGeom>
        </p:spPr>
        <p:txBody>
          <a:bodyPr vert="horz" lIns="91440" tIns="45720" rIns="91440" bIns="45720" rtlCol="0" anchor="ctr">
            <a:noAutofit/>
          </a:bodyPr>
          <a:lstStyle>
            <a:lvl1pPr>
              <a:defRPr>
                <a:solidFill>
                  <a:schemeClr val="bg1"/>
                </a:solidFill>
              </a:defRPr>
            </a:lvl1pPr>
          </a:lstStyle>
          <a:p>
            <a:r>
              <a:rPr lang="en-US"/>
              <a:t>Click to edit Master title style</a:t>
            </a:r>
            <a:endParaRPr lang="en-CA"/>
          </a:p>
        </p:txBody>
      </p:sp>
      <p:sp>
        <p:nvSpPr>
          <p:cNvPr id="7" name="Text Placeholder 2">
            <a:extLst>
              <a:ext uri="{FF2B5EF4-FFF2-40B4-BE49-F238E27FC236}">
                <a16:creationId xmlns:a16="http://schemas.microsoft.com/office/drawing/2014/main" id="{A1E79C23-DD96-DC46-44D6-45976D2A90BF}"/>
              </a:ext>
            </a:extLst>
          </p:cNvPr>
          <p:cNvSpPr>
            <a:spLocks noGrp="1"/>
          </p:cNvSpPr>
          <p:nvPr>
            <p:ph idx="1"/>
          </p:nvPr>
        </p:nvSpPr>
        <p:spPr>
          <a:xfrm>
            <a:off x="962026" y="3321050"/>
            <a:ext cx="4752974" cy="1689100"/>
          </a:xfrm>
          <a:prstGeom prst="rect">
            <a:avLst/>
          </a:prstGeom>
        </p:spPr>
        <p:txBody>
          <a:bodyPr vert="horz" lIns="91440" tIns="45720" rIns="91440" bIns="45720" rtlCol="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2">
            <a:extLst>
              <a:ext uri="{FF2B5EF4-FFF2-40B4-BE49-F238E27FC236}">
                <a16:creationId xmlns:a16="http://schemas.microsoft.com/office/drawing/2014/main" id="{49C43A01-C65D-66CB-F16F-670F9282E782}"/>
              </a:ext>
            </a:extLst>
          </p:cNvPr>
          <p:cNvSpPr>
            <a:spLocks noGrp="1"/>
          </p:cNvSpPr>
          <p:nvPr>
            <p:ph idx="10"/>
          </p:nvPr>
        </p:nvSpPr>
        <p:spPr>
          <a:xfrm>
            <a:off x="6657975" y="1501775"/>
            <a:ext cx="4324350" cy="704850"/>
          </a:xfrm>
          <a:prstGeom prst="rect">
            <a:avLst/>
          </a:prstGeom>
        </p:spPr>
        <p:txBody>
          <a:bodyPr vert="horz" lIns="91440" tIns="45720" rIns="91440" bIns="45720" rtlCol="0">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CA"/>
          </a:p>
        </p:txBody>
      </p:sp>
      <p:sp>
        <p:nvSpPr>
          <p:cNvPr id="9" name="Text Placeholder 2">
            <a:extLst>
              <a:ext uri="{FF2B5EF4-FFF2-40B4-BE49-F238E27FC236}">
                <a16:creationId xmlns:a16="http://schemas.microsoft.com/office/drawing/2014/main" id="{0F134E4E-4177-B73B-37DA-F9FB0A9E859F}"/>
              </a:ext>
            </a:extLst>
          </p:cNvPr>
          <p:cNvSpPr>
            <a:spLocks noGrp="1"/>
          </p:cNvSpPr>
          <p:nvPr>
            <p:ph idx="11"/>
          </p:nvPr>
        </p:nvSpPr>
        <p:spPr>
          <a:xfrm>
            <a:off x="6657975" y="3340100"/>
            <a:ext cx="4324350" cy="704850"/>
          </a:xfrm>
          <a:prstGeom prst="rect">
            <a:avLst/>
          </a:prstGeom>
        </p:spPr>
        <p:txBody>
          <a:bodyPr vert="horz" lIns="91440" tIns="45720" rIns="91440" bIns="45720" rtlCol="0">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CA"/>
          </a:p>
        </p:txBody>
      </p:sp>
      <p:sp>
        <p:nvSpPr>
          <p:cNvPr id="11" name="Text Placeholder 2">
            <a:extLst>
              <a:ext uri="{FF2B5EF4-FFF2-40B4-BE49-F238E27FC236}">
                <a16:creationId xmlns:a16="http://schemas.microsoft.com/office/drawing/2014/main" id="{184E37F2-54CB-DD4A-7A9B-8AA7525667C3}"/>
              </a:ext>
            </a:extLst>
          </p:cNvPr>
          <p:cNvSpPr>
            <a:spLocks noGrp="1"/>
          </p:cNvSpPr>
          <p:nvPr>
            <p:ph idx="12"/>
          </p:nvPr>
        </p:nvSpPr>
        <p:spPr>
          <a:xfrm>
            <a:off x="6657975" y="5178425"/>
            <a:ext cx="4324350" cy="704850"/>
          </a:xfrm>
          <a:prstGeom prst="rect">
            <a:avLst/>
          </a:prstGeom>
        </p:spPr>
        <p:txBody>
          <a:bodyPr vert="horz" lIns="91440" tIns="45720" rIns="91440" bIns="45720" rtlCol="0">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CA"/>
          </a:p>
        </p:txBody>
      </p:sp>
      <p:sp>
        <p:nvSpPr>
          <p:cNvPr id="13" name="Text Placeholder 2">
            <a:extLst>
              <a:ext uri="{FF2B5EF4-FFF2-40B4-BE49-F238E27FC236}">
                <a16:creationId xmlns:a16="http://schemas.microsoft.com/office/drawing/2014/main" id="{8E70940E-197F-FE7A-D519-994BB9D3DB5A}"/>
              </a:ext>
            </a:extLst>
          </p:cNvPr>
          <p:cNvSpPr>
            <a:spLocks noGrp="1"/>
          </p:cNvSpPr>
          <p:nvPr>
            <p:ph idx="13"/>
          </p:nvPr>
        </p:nvSpPr>
        <p:spPr>
          <a:xfrm>
            <a:off x="6657975" y="946150"/>
            <a:ext cx="4324350" cy="527050"/>
          </a:xfrm>
          <a:prstGeom prst="rect">
            <a:avLst/>
          </a:prstGeom>
        </p:spPr>
        <p:txBody>
          <a:bodyPr vert="horz" lIns="91440" tIns="45720" rIns="91440" bIns="45720" rtlCol="0">
            <a:noAutofit/>
          </a:bodyPr>
          <a:lstStyle>
            <a:lvl1pPr>
              <a:defRPr sz="2000" b="1">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CA"/>
          </a:p>
        </p:txBody>
      </p:sp>
      <p:sp>
        <p:nvSpPr>
          <p:cNvPr id="14" name="Text Placeholder 2">
            <a:extLst>
              <a:ext uri="{FF2B5EF4-FFF2-40B4-BE49-F238E27FC236}">
                <a16:creationId xmlns:a16="http://schemas.microsoft.com/office/drawing/2014/main" id="{6F1D9013-CB09-022C-17DD-2F70BEB9E264}"/>
              </a:ext>
            </a:extLst>
          </p:cNvPr>
          <p:cNvSpPr>
            <a:spLocks noGrp="1"/>
          </p:cNvSpPr>
          <p:nvPr>
            <p:ph idx="14"/>
          </p:nvPr>
        </p:nvSpPr>
        <p:spPr>
          <a:xfrm>
            <a:off x="6657975" y="2784475"/>
            <a:ext cx="4324350" cy="527050"/>
          </a:xfrm>
          <a:prstGeom prst="rect">
            <a:avLst/>
          </a:prstGeom>
        </p:spPr>
        <p:txBody>
          <a:bodyPr vert="horz" lIns="91440" tIns="45720" rIns="91440" bIns="45720" rtlCol="0">
            <a:noAutofit/>
          </a:bodyPr>
          <a:lstStyle>
            <a:lvl1pPr>
              <a:defRPr sz="2000" b="1">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CA"/>
          </a:p>
        </p:txBody>
      </p:sp>
      <p:sp>
        <p:nvSpPr>
          <p:cNvPr id="15" name="Text Placeholder 2">
            <a:extLst>
              <a:ext uri="{FF2B5EF4-FFF2-40B4-BE49-F238E27FC236}">
                <a16:creationId xmlns:a16="http://schemas.microsoft.com/office/drawing/2014/main" id="{E3867543-E918-0189-FF9E-2DE2924E8657}"/>
              </a:ext>
            </a:extLst>
          </p:cNvPr>
          <p:cNvSpPr>
            <a:spLocks noGrp="1"/>
          </p:cNvSpPr>
          <p:nvPr>
            <p:ph idx="15"/>
          </p:nvPr>
        </p:nvSpPr>
        <p:spPr>
          <a:xfrm>
            <a:off x="6657975" y="4632325"/>
            <a:ext cx="4324350" cy="527050"/>
          </a:xfrm>
          <a:prstGeom prst="rect">
            <a:avLst/>
          </a:prstGeom>
        </p:spPr>
        <p:txBody>
          <a:bodyPr vert="horz" lIns="91440" tIns="45720" rIns="91440" bIns="45720" rtlCol="0">
            <a:noAutofit/>
          </a:bodyPr>
          <a:lstStyle>
            <a:lvl1pPr>
              <a:defRPr sz="2000" b="1">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CA"/>
          </a:p>
        </p:txBody>
      </p:sp>
      <p:pic>
        <p:nvPicPr>
          <p:cNvPr id="3" name="Picture 2">
            <a:extLst>
              <a:ext uri="{FF2B5EF4-FFF2-40B4-BE49-F238E27FC236}">
                <a16:creationId xmlns:a16="http://schemas.microsoft.com/office/drawing/2014/main" id="{0A28292F-55FE-7261-F992-B2DFD208804B}"/>
              </a:ext>
            </a:extLst>
          </p:cNvPr>
          <p:cNvPicPr>
            <a:picLocks noChangeAspect="1"/>
          </p:cNvPicPr>
          <p:nvPr userDrawn="1"/>
        </p:nvPicPr>
        <p:blipFill>
          <a:blip r:embed="rId3">
            <a:extLst>
              <a:ext uri="{28A0092B-C50C-407E-A947-70E740481C1C}">
                <a14:useLocalDpi xmlns:a14="http://schemas.microsoft.com/office/drawing/2010/main" val="0"/>
              </a:ext>
            </a:extLst>
          </a:blip>
          <a:srcRect l="91" r="91"/>
          <a:stretch/>
        </p:blipFill>
        <p:spPr>
          <a:xfrm rot="16200000">
            <a:off x="-59560" y="620447"/>
            <a:ext cx="894377" cy="307470"/>
          </a:xfrm>
          <a:prstGeom prst="rect">
            <a:avLst/>
          </a:prstGeom>
        </p:spPr>
      </p:pic>
    </p:spTree>
    <p:extLst>
      <p:ext uri="{BB962C8B-B14F-4D97-AF65-F5344CB8AC3E}">
        <p14:creationId xmlns:p14="http://schemas.microsoft.com/office/powerpoint/2010/main" val="18509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eps -- Image Righ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2F8039B-CF2E-CEE3-5D0A-36B267083A82}"/>
              </a:ext>
            </a:extLst>
          </p:cNvPr>
          <p:cNvSpPr>
            <a:spLocks noGrp="1"/>
          </p:cNvSpPr>
          <p:nvPr>
            <p:ph type="pic" sz="quarter" idx="10" hasCustomPrompt="1"/>
          </p:nvPr>
        </p:nvSpPr>
        <p:spPr>
          <a:xfrm>
            <a:off x="7717873" y="0"/>
            <a:ext cx="4474128" cy="6858000"/>
          </a:xfrm>
          <a:prstGeom prst="rect">
            <a:avLst/>
          </a:prstGeom>
          <a:pattFill prst="pct5">
            <a:fgClr>
              <a:schemeClr val="accent1"/>
            </a:fgClr>
            <a:bgClr>
              <a:schemeClr val="bg1"/>
            </a:bgClr>
          </a:pattFill>
        </p:spPr>
        <p:txBody>
          <a:bodyPr>
            <a:noAutofit/>
          </a:bodyPr>
          <a:lstStyle>
            <a:lvl1pPr>
              <a:defRPr sz="1600"/>
            </a:lvl1pPr>
          </a:lstStyle>
          <a:p>
            <a:r>
              <a:rPr lang="en-US"/>
              <a:t>Place Your Image Here</a:t>
            </a:r>
          </a:p>
        </p:txBody>
      </p:sp>
      <p:sp>
        <p:nvSpPr>
          <p:cNvPr id="5" name="Title Placeholder 1">
            <a:extLst>
              <a:ext uri="{FF2B5EF4-FFF2-40B4-BE49-F238E27FC236}">
                <a16:creationId xmlns:a16="http://schemas.microsoft.com/office/drawing/2014/main" id="{153016BF-F1D9-AF1C-AAA8-87378662F3A2}"/>
              </a:ext>
            </a:extLst>
          </p:cNvPr>
          <p:cNvSpPr>
            <a:spLocks noGrp="1"/>
          </p:cNvSpPr>
          <p:nvPr>
            <p:ph type="title"/>
          </p:nvPr>
        </p:nvSpPr>
        <p:spPr>
          <a:xfrm>
            <a:off x="838201" y="1329860"/>
            <a:ext cx="6141440" cy="1325563"/>
          </a:xfrm>
          <a:prstGeom prst="rect">
            <a:avLst/>
          </a:prstGeom>
        </p:spPr>
        <p:txBody>
          <a:bodyPr vert="horz" lIns="91440" tIns="45720" rIns="91440" bIns="45720" rtlCol="0" anchor="ctr">
            <a:noAutofit/>
          </a:bodyPr>
          <a:lstStyle/>
          <a:p>
            <a:r>
              <a:rPr lang="en-US"/>
              <a:t>Click to edit Master title style</a:t>
            </a:r>
            <a:endParaRPr lang="en-CA"/>
          </a:p>
        </p:txBody>
      </p:sp>
      <p:sp>
        <p:nvSpPr>
          <p:cNvPr id="7" name="Text Placeholder 2">
            <a:extLst>
              <a:ext uri="{FF2B5EF4-FFF2-40B4-BE49-F238E27FC236}">
                <a16:creationId xmlns:a16="http://schemas.microsoft.com/office/drawing/2014/main" id="{F6A0EEC7-8B69-2D6B-7E8C-99E2AF0AAE81}"/>
              </a:ext>
            </a:extLst>
          </p:cNvPr>
          <p:cNvSpPr>
            <a:spLocks noGrp="1"/>
          </p:cNvSpPr>
          <p:nvPr>
            <p:ph idx="1"/>
          </p:nvPr>
        </p:nvSpPr>
        <p:spPr>
          <a:xfrm>
            <a:off x="838201" y="2894202"/>
            <a:ext cx="6141440" cy="3307293"/>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Rectangle">
            <a:extLst>
              <a:ext uri="{FF2B5EF4-FFF2-40B4-BE49-F238E27FC236}">
                <a16:creationId xmlns:a16="http://schemas.microsoft.com/office/drawing/2014/main" id="{ECAEF241-3416-AB46-1185-D3AB8DD8D647}"/>
              </a:ext>
            </a:extLst>
          </p:cNvPr>
          <p:cNvSpPr/>
          <p:nvPr/>
        </p:nvSpPr>
        <p:spPr>
          <a:xfrm>
            <a:off x="0" y="-1"/>
            <a:ext cx="635599" cy="6858001"/>
          </a:xfrm>
          <a:prstGeom prst="rect">
            <a:avLst/>
          </a:prstGeom>
          <a:solidFill>
            <a:schemeClr val="tx2"/>
          </a:solidFill>
          <a:ln w="12700">
            <a:miter lim="400000"/>
          </a:ln>
        </p:spPr>
        <p:txBody>
          <a:bodyPr lIns="19050" tIns="19050" rIns="19050" bIns="19050"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sz="1600"/>
          </a:p>
        </p:txBody>
      </p:sp>
      <p:sp>
        <p:nvSpPr>
          <p:cNvPr id="3" name="Rectangle 2">
            <a:extLst>
              <a:ext uri="{FF2B5EF4-FFF2-40B4-BE49-F238E27FC236}">
                <a16:creationId xmlns:a16="http://schemas.microsoft.com/office/drawing/2014/main" id="{CE4FFC08-D872-66CE-7444-F1042F36CAAE}"/>
              </a:ext>
            </a:extLst>
          </p:cNvPr>
          <p:cNvSpPr/>
          <p:nvPr/>
        </p:nvSpPr>
        <p:spPr>
          <a:xfrm>
            <a:off x="7327325" y="5996904"/>
            <a:ext cx="780355" cy="650217"/>
          </a:xfrm>
          <a:prstGeom prst="rect">
            <a:avLst/>
          </a:prstGeom>
          <a:solidFill>
            <a:schemeClr val="accent4"/>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Ins="360000" rtlCol="0" anchor="ctr">
            <a:noAutofit/>
          </a:bodyPr>
          <a:lstStyle/>
          <a:p>
            <a:pPr algn="r"/>
            <a:endParaRPr lang="en-US" sz="1400" b="1">
              <a:latin typeface="DM Sans Light" pitchFamily="2" charset="0"/>
              <a:ea typeface="Open Sans" charset="0"/>
              <a:cs typeface="Open Sans" charset="0"/>
            </a:endParaRPr>
          </a:p>
        </p:txBody>
      </p:sp>
      <p:sp>
        <p:nvSpPr>
          <p:cNvPr id="6" name="Rectangle: Top Corners Snipped 47">
            <a:extLst>
              <a:ext uri="{FF2B5EF4-FFF2-40B4-BE49-F238E27FC236}">
                <a16:creationId xmlns:a16="http://schemas.microsoft.com/office/drawing/2014/main" id="{F5E9E0CA-9878-7520-6AD4-115E86ACFEDE}"/>
              </a:ext>
            </a:extLst>
          </p:cNvPr>
          <p:cNvSpPr/>
          <p:nvPr/>
        </p:nvSpPr>
        <p:spPr>
          <a:xfrm>
            <a:off x="412698" y="632460"/>
            <a:ext cx="3519222" cy="595514"/>
          </a:xfrm>
          <a:prstGeom prst="snip2DiagRect">
            <a:avLst/>
          </a:prstGeom>
          <a:solidFill>
            <a:schemeClr val="accent5"/>
          </a:solidFill>
          <a:ln>
            <a:noFill/>
          </a:ln>
          <a:effectLst>
            <a:outerShdw blurRad="1905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US" sz="1200" spc="300">
                <a:solidFill>
                  <a:schemeClr val="bg1"/>
                </a:solidFill>
                <a:cs typeface="Calibri"/>
              </a:rPr>
              <a:t>STEP 2: RESTRICT ACCESS</a:t>
            </a:r>
            <a:endParaRPr lang="id-ID" sz="600" spc="300">
              <a:solidFill>
                <a:schemeClr val="bg1"/>
              </a:solidFill>
            </a:endParaRPr>
          </a:p>
        </p:txBody>
      </p:sp>
      <p:pic>
        <p:nvPicPr>
          <p:cNvPr id="8" name="Picture 7" descr="A yellow and black zigzag pattern  AI-generated content may be incorrect.">
            <a:extLst>
              <a:ext uri="{FF2B5EF4-FFF2-40B4-BE49-F238E27FC236}">
                <a16:creationId xmlns:a16="http://schemas.microsoft.com/office/drawing/2014/main" id="{10B7E67D-8F86-40FA-12E7-AAA32AAF61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4221" y="6201496"/>
            <a:ext cx="446561" cy="241033"/>
          </a:xfrm>
          <a:prstGeom prst="rect">
            <a:avLst/>
          </a:prstGeom>
        </p:spPr>
      </p:pic>
      <p:sp>
        <p:nvSpPr>
          <p:cNvPr id="9" name="Rectangle">
            <a:extLst>
              <a:ext uri="{FF2B5EF4-FFF2-40B4-BE49-F238E27FC236}">
                <a16:creationId xmlns:a16="http://schemas.microsoft.com/office/drawing/2014/main" id="{52F0BE2E-D153-67F2-E56E-629FD4D5E5E6}"/>
              </a:ext>
            </a:extLst>
          </p:cNvPr>
          <p:cNvSpPr/>
          <p:nvPr userDrawn="1"/>
        </p:nvSpPr>
        <p:spPr>
          <a:xfrm>
            <a:off x="0" y="-1"/>
            <a:ext cx="635599" cy="6858001"/>
          </a:xfrm>
          <a:prstGeom prst="rect">
            <a:avLst/>
          </a:prstGeom>
          <a:solidFill>
            <a:schemeClr val="tx2"/>
          </a:solidFill>
          <a:ln w="12700">
            <a:miter lim="400000"/>
          </a:ln>
        </p:spPr>
        <p:txBody>
          <a:bodyPr lIns="19050" tIns="19050" rIns="19050" bIns="1905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sz="1600"/>
          </a:p>
        </p:txBody>
      </p:sp>
      <p:sp>
        <p:nvSpPr>
          <p:cNvPr id="10" name="Rectangle 9">
            <a:extLst>
              <a:ext uri="{FF2B5EF4-FFF2-40B4-BE49-F238E27FC236}">
                <a16:creationId xmlns:a16="http://schemas.microsoft.com/office/drawing/2014/main" id="{D8D5DDC2-4128-E987-3D5F-B2B8F13CFA91}"/>
              </a:ext>
            </a:extLst>
          </p:cNvPr>
          <p:cNvSpPr/>
          <p:nvPr userDrawn="1"/>
        </p:nvSpPr>
        <p:spPr>
          <a:xfrm>
            <a:off x="7327325" y="5996904"/>
            <a:ext cx="780355" cy="650217"/>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r"/>
            <a:endParaRPr lang="en-US" sz="1400" b="1">
              <a:latin typeface="DM Sans 14pt Light" pitchFamily="2" charset="0"/>
              <a:ea typeface="Open Sans" charset="0"/>
              <a:cs typeface="Open Sans" charset="0"/>
            </a:endParaRPr>
          </a:p>
        </p:txBody>
      </p:sp>
      <p:sp>
        <p:nvSpPr>
          <p:cNvPr id="11" name="Rectangle: Top Corners Snipped 47">
            <a:extLst>
              <a:ext uri="{FF2B5EF4-FFF2-40B4-BE49-F238E27FC236}">
                <a16:creationId xmlns:a16="http://schemas.microsoft.com/office/drawing/2014/main" id="{721CA97E-82CF-85EA-EAB7-91FBFC8C2628}"/>
              </a:ext>
            </a:extLst>
          </p:cNvPr>
          <p:cNvSpPr/>
          <p:nvPr userDrawn="1"/>
        </p:nvSpPr>
        <p:spPr>
          <a:xfrm>
            <a:off x="412698" y="632460"/>
            <a:ext cx="3519222" cy="595514"/>
          </a:xfrm>
          <a:prstGeom prst="snip2DiagRect">
            <a:avLst/>
          </a:prstGeom>
          <a:solidFill>
            <a:schemeClr val="accent5"/>
          </a:solidFill>
          <a:ln>
            <a:noFill/>
          </a:ln>
          <a:effectLst>
            <a:outerShdw blurRad="1905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endParaRPr lang="id-ID" sz="600" spc="300">
              <a:solidFill>
                <a:schemeClr val="bg1"/>
              </a:solidFill>
            </a:endParaRPr>
          </a:p>
        </p:txBody>
      </p:sp>
      <p:pic>
        <p:nvPicPr>
          <p:cNvPr id="12" name="Picture 11" descr="A yellow and black zigzag pattern  AI-generated content may be incorrect.">
            <a:extLst>
              <a:ext uri="{FF2B5EF4-FFF2-40B4-BE49-F238E27FC236}">
                <a16:creationId xmlns:a16="http://schemas.microsoft.com/office/drawing/2014/main" id="{4236CC74-E32C-2A4A-47A5-EBA7B55CA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4221" y="6201496"/>
            <a:ext cx="446561" cy="241033"/>
          </a:xfrm>
          <a:prstGeom prst="rect">
            <a:avLst/>
          </a:prstGeom>
        </p:spPr>
      </p:pic>
      <p:sp>
        <p:nvSpPr>
          <p:cNvPr id="13" name="Text Placeholder 2">
            <a:extLst>
              <a:ext uri="{FF2B5EF4-FFF2-40B4-BE49-F238E27FC236}">
                <a16:creationId xmlns:a16="http://schemas.microsoft.com/office/drawing/2014/main" id="{32F33A4F-83B7-5AF2-2AC0-905BC11C71AB}"/>
              </a:ext>
            </a:extLst>
          </p:cNvPr>
          <p:cNvSpPr>
            <a:spLocks noGrp="1"/>
          </p:cNvSpPr>
          <p:nvPr>
            <p:ph idx="11" hasCustomPrompt="1"/>
          </p:nvPr>
        </p:nvSpPr>
        <p:spPr>
          <a:xfrm>
            <a:off x="490517" y="821103"/>
            <a:ext cx="3665055" cy="238077"/>
          </a:xfrm>
          <a:prstGeom prst="rect">
            <a:avLst/>
          </a:prstGeom>
        </p:spPr>
        <p:txBody>
          <a:bodyPr vert="horz" lIns="91440" tIns="45720" rIns="91440" bIns="45720" rtlCol="0">
            <a:noAutofit/>
          </a:bodyPr>
          <a:lstStyle>
            <a:lvl1pPr>
              <a:buNone/>
              <a:defRPr sz="1000" spc="300">
                <a:solidFill>
                  <a:schemeClr val="bg1"/>
                </a:solidFill>
              </a:defRPr>
            </a:lvl1pPr>
          </a:lstStyle>
          <a:p>
            <a:pPr lvl="0"/>
            <a:r>
              <a:rPr lang="en-US"/>
              <a:t>CLICK TO EDIT MASTER TEXT STYLES</a:t>
            </a:r>
            <a:endParaRPr lang="en-CA"/>
          </a:p>
        </p:txBody>
      </p:sp>
    </p:spTree>
    <p:extLst>
      <p:ext uri="{BB962C8B-B14F-4D97-AF65-F5344CB8AC3E}">
        <p14:creationId xmlns:p14="http://schemas.microsoft.com/office/powerpoint/2010/main" val="39897107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Mobile Phone Mockup">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94852EF-ACD8-8A83-0D65-863E2054247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050" y="5372100"/>
            <a:ext cx="2680047" cy="1488914"/>
          </a:xfrm>
          <a:prstGeom prst="rect">
            <a:avLst/>
          </a:prstGeom>
        </p:spPr>
      </p:pic>
      <p:pic>
        <p:nvPicPr>
          <p:cNvPr id="2" name="Picture 1" descr="A black cell phone with a black screen&#10;&#10;AI-generated content may be incorrect.">
            <a:extLst>
              <a:ext uri="{FF2B5EF4-FFF2-40B4-BE49-F238E27FC236}">
                <a16:creationId xmlns:a16="http://schemas.microsoft.com/office/drawing/2014/main" id="{DC49D56A-87FC-F115-A608-2A7C0DF69C18}"/>
              </a:ext>
            </a:extLst>
          </p:cNvPr>
          <p:cNvPicPr>
            <a:picLocks noChangeAspect="1"/>
          </p:cNvPicPr>
          <p:nvPr/>
        </p:nvPicPr>
        <p:blipFill>
          <a:blip r:embed="rId3">
            <a:extLst>
              <a:ext uri="{28A0092B-C50C-407E-A947-70E740481C1C}">
                <a14:useLocalDpi xmlns:a14="http://schemas.microsoft.com/office/drawing/2010/main" val="0"/>
              </a:ext>
            </a:extLst>
          </a:blip>
          <a:srcRect b="28182"/>
          <a:stretch>
            <a:fillRect/>
          </a:stretch>
        </p:blipFill>
        <p:spPr>
          <a:xfrm>
            <a:off x="1360204" y="476250"/>
            <a:ext cx="4442978" cy="6381750"/>
          </a:xfrm>
          <a:prstGeom prst="rect">
            <a:avLst/>
          </a:prstGeom>
        </p:spPr>
      </p:pic>
      <p:sp>
        <p:nvSpPr>
          <p:cNvPr id="4" name="Picture Placeholder 3">
            <a:extLst>
              <a:ext uri="{FF2B5EF4-FFF2-40B4-BE49-F238E27FC236}">
                <a16:creationId xmlns:a16="http://schemas.microsoft.com/office/drawing/2014/main" id="{462FC772-4293-0AAB-5B8D-486B8AD858FF}"/>
              </a:ext>
            </a:extLst>
          </p:cNvPr>
          <p:cNvSpPr>
            <a:spLocks noGrp="1"/>
          </p:cNvSpPr>
          <p:nvPr>
            <p:ph type="pic" sz="quarter" idx="10" hasCustomPrompt="1"/>
          </p:nvPr>
        </p:nvSpPr>
        <p:spPr>
          <a:xfrm>
            <a:off x="1748532" y="1005894"/>
            <a:ext cx="3691467" cy="7915606"/>
          </a:xfrm>
          <a:prstGeom prst="roundRect">
            <a:avLst>
              <a:gd name="adj" fmla="val 14221"/>
            </a:avLst>
          </a:prstGeom>
          <a:pattFill prst="pct10">
            <a:fgClr>
              <a:schemeClr val="accent1"/>
            </a:fgClr>
            <a:bgClr>
              <a:schemeClr val="bg1"/>
            </a:bgClr>
          </a:pattFill>
        </p:spPr>
        <p:txBody>
          <a:bodyPr>
            <a:noAutofit/>
          </a:bodyPr>
          <a:lstStyle>
            <a:lvl1pPr>
              <a:defRPr sz="1600"/>
            </a:lvl1pPr>
          </a:lstStyle>
          <a:p>
            <a:r>
              <a:rPr lang="en-US"/>
              <a:t>Place Your Image Here</a:t>
            </a:r>
          </a:p>
        </p:txBody>
      </p:sp>
      <p:sp>
        <p:nvSpPr>
          <p:cNvPr id="3" name="Title Placeholder 1">
            <a:extLst>
              <a:ext uri="{FF2B5EF4-FFF2-40B4-BE49-F238E27FC236}">
                <a16:creationId xmlns:a16="http://schemas.microsoft.com/office/drawing/2014/main" id="{9E75C217-0CF2-A6E7-87E2-56B647C26290}"/>
              </a:ext>
            </a:extLst>
          </p:cNvPr>
          <p:cNvSpPr>
            <a:spLocks noGrp="1"/>
          </p:cNvSpPr>
          <p:nvPr>
            <p:ph type="title"/>
          </p:nvPr>
        </p:nvSpPr>
        <p:spPr>
          <a:xfrm>
            <a:off x="6408497" y="365125"/>
            <a:ext cx="4914900" cy="1325563"/>
          </a:xfrm>
          <a:prstGeom prst="rect">
            <a:avLst/>
          </a:prstGeom>
        </p:spPr>
        <p:txBody>
          <a:bodyPr vert="horz" lIns="91440" tIns="45720" rIns="91440" bIns="45720" rtlCol="0" anchor="ctr">
            <a:noAutofit/>
          </a:bodyPr>
          <a:lstStyle/>
          <a:p>
            <a:r>
              <a:rPr lang="en-US"/>
              <a:t>Click to edit Master title style</a:t>
            </a:r>
            <a:endParaRPr lang="en-CA"/>
          </a:p>
        </p:txBody>
      </p:sp>
      <p:sp>
        <p:nvSpPr>
          <p:cNvPr id="5" name="Text Placeholder 2">
            <a:extLst>
              <a:ext uri="{FF2B5EF4-FFF2-40B4-BE49-F238E27FC236}">
                <a16:creationId xmlns:a16="http://schemas.microsoft.com/office/drawing/2014/main" id="{D35053C1-9BB7-D1B8-5841-EC10546ACBAC}"/>
              </a:ext>
            </a:extLst>
          </p:cNvPr>
          <p:cNvSpPr>
            <a:spLocks noGrp="1"/>
          </p:cNvSpPr>
          <p:nvPr>
            <p:ph idx="1"/>
          </p:nvPr>
        </p:nvSpPr>
        <p:spPr>
          <a:xfrm>
            <a:off x="6408497" y="1825625"/>
            <a:ext cx="49149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7" name="Graphic 6">
            <a:extLst>
              <a:ext uri="{FF2B5EF4-FFF2-40B4-BE49-F238E27FC236}">
                <a16:creationId xmlns:a16="http://schemas.microsoft.com/office/drawing/2014/main" id="{B553FF25-69B7-6CD9-263B-688A271BFC04}"/>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rot="16200000">
            <a:off x="4940525" y="853132"/>
            <a:ext cx="1952601" cy="227287"/>
          </a:xfrm>
          <a:prstGeom prst="rect">
            <a:avLst/>
          </a:prstGeom>
        </p:spPr>
      </p:pic>
    </p:spTree>
    <p:extLst>
      <p:ext uri="{BB962C8B-B14F-4D97-AF65-F5344CB8AC3E}">
        <p14:creationId xmlns:p14="http://schemas.microsoft.com/office/powerpoint/2010/main" val="12733758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Laptop Mockup">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7C3252-B076-45DD-A8D5-A34ADBF366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82225" y="565042"/>
            <a:ext cx="2005012" cy="1124022"/>
          </a:xfrm>
          <a:prstGeom prst="rect">
            <a:avLst/>
          </a:prstGeom>
        </p:spPr>
      </p:pic>
      <p:pic>
        <p:nvPicPr>
          <p:cNvPr id="3" name="Picture 2">
            <a:extLst>
              <a:ext uri="{FF2B5EF4-FFF2-40B4-BE49-F238E27FC236}">
                <a16:creationId xmlns:a16="http://schemas.microsoft.com/office/drawing/2014/main" id="{C0B2DD8C-3802-CC09-5A1C-7520EAA201AD}"/>
              </a:ext>
            </a:extLst>
          </p:cNvPr>
          <p:cNvPicPr>
            <a:picLocks noChangeAspect="1"/>
          </p:cNvPicPr>
          <p:nvPr/>
        </p:nvPicPr>
        <p:blipFill>
          <a:blip r:embed="rId3">
            <a:extLst>
              <a:ext uri="{28A0092B-C50C-407E-A947-70E740481C1C}">
                <a14:useLocalDpi xmlns:a14="http://schemas.microsoft.com/office/drawing/2010/main" val="0"/>
              </a:ext>
            </a:extLst>
          </a:blip>
          <a:srcRect l="4778" t="11652" r="19241" b="4167"/>
          <a:stretch>
            <a:fillRect/>
          </a:stretch>
        </p:blipFill>
        <p:spPr>
          <a:xfrm>
            <a:off x="5086349" y="1038225"/>
            <a:ext cx="7105651" cy="5248276"/>
          </a:xfrm>
          <a:prstGeom prst="rect">
            <a:avLst/>
          </a:prstGeom>
        </p:spPr>
      </p:pic>
      <p:sp>
        <p:nvSpPr>
          <p:cNvPr id="4" name="Picture Placeholder 3">
            <a:extLst>
              <a:ext uri="{FF2B5EF4-FFF2-40B4-BE49-F238E27FC236}">
                <a16:creationId xmlns:a16="http://schemas.microsoft.com/office/drawing/2014/main" id="{8BD70A43-19AD-5961-BAC8-F3EC02EC0886}"/>
              </a:ext>
            </a:extLst>
          </p:cNvPr>
          <p:cNvSpPr>
            <a:spLocks noGrp="1"/>
          </p:cNvSpPr>
          <p:nvPr>
            <p:ph type="pic" sz="quarter" idx="10" hasCustomPrompt="1"/>
          </p:nvPr>
        </p:nvSpPr>
        <p:spPr>
          <a:xfrm>
            <a:off x="6122433" y="1368595"/>
            <a:ext cx="6069567" cy="4013030"/>
          </a:xfrm>
          <a:prstGeom prst="rect">
            <a:avLst/>
          </a:prstGeom>
          <a:pattFill prst="pct90">
            <a:fgClr>
              <a:schemeClr val="bg2"/>
            </a:fgClr>
            <a:bgClr>
              <a:schemeClr val="accent1"/>
            </a:bgClr>
          </a:pattFill>
        </p:spPr>
        <p:txBody>
          <a:bodyPr>
            <a:noAutofit/>
          </a:bodyPr>
          <a:lstStyle>
            <a:lvl1pPr>
              <a:defRPr sz="1600"/>
            </a:lvl1pPr>
          </a:lstStyle>
          <a:p>
            <a:r>
              <a:rPr lang="en-US"/>
              <a:t>Place Your Image Here</a:t>
            </a:r>
          </a:p>
        </p:txBody>
      </p:sp>
      <p:sp>
        <p:nvSpPr>
          <p:cNvPr id="2" name="Title Placeholder 1">
            <a:extLst>
              <a:ext uri="{FF2B5EF4-FFF2-40B4-BE49-F238E27FC236}">
                <a16:creationId xmlns:a16="http://schemas.microsoft.com/office/drawing/2014/main" id="{5519403F-62AC-5065-2919-9F2AA76C2E5E}"/>
              </a:ext>
            </a:extLst>
          </p:cNvPr>
          <p:cNvSpPr>
            <a:spLocks noGrp="1"/>
          </p:cNvSpPr>
          <p:nvPr>
            <p:ph type="title"/>
          </p:nvPr>
        </p:nvSpPr>
        <p:spPr>
          <a:xfrm>
            <a:off x="938869" y="365125"/>
            <a:ext cx="4914900" cy="1325563"/>
          </a:xfrm>
          <a:prstGeom prst="rect">
            <a:avLst/>
          </a:prstGeom>
        </p:spPr>
        <p:txBody>
          <a:bodyPr vert="horz" lIns="91440" tIns="45720" rIns="91440" bIns="45720" rtlCol="0" anchor="ctr">
            <a:noAutofit/>
          </a:bodyPr>
          <a:lstStyle/>
          <a:p>
            <a:r>
              <a:rPr lang="en-US"/>
              <a:t>Click to edit Master title style</a:t>
            </a:r>
            <a:endParaRPr lang="en-CA"/>
          </a:p>
        </p:txBody>
      </p:sp>
      <p:sp>
        <p:nvSpPr>
          <p:cNvPr id="5" name="Text Placeholder 2">
            <a:extLst>
              <a:ext uri="{FF2B5EF4-FFF2-40B4-BE49-F238E27FC236}">
                <a16:creationId xmlns:a16="http://schemas.microsoft.com/office/drawing/2014/main" id="{CD56BE53-F742-2BF1-7A12-1C92B5476D69}"/>
              </a:ext>
            </a:extLst>
          </p:cNvPr>
          <p:cNvSpPr>
            <a:spLocks noGrp="1"/>
          </p:cNvSpPr>
          <p:nvPr>
            <p:ph idx="1"/>
          </p:nvPr>
        </p:nvSpPr>
        <p:spPr>
          <a:xfrm>
            <a:off x="938869" y="1825625"/>
            <a:ext cx="49149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3499228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eam Members">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3434C71-1B56-EAE5-3371-6A6EA98F2293}"/>
              </a:ext>
            </a:extLst>
          </p:cNvPr>
          <p:cNvPicPr>
            <a:picLocks noChangeAspect="1"/>
          </p:cNvPicPr>
          <p:nvPr userDrawn="1"/>
        </p:nvPicPr>
        <p:blipFill>
          <a:blip>
            <a:extLst>
              <a:ext uri="{96DAC541-7B7A-43D3-8B79-37D633B846F1}">
                <asvg:svgBlip xmlns:asvg="http://schemas.microsoft.com/office/drawing/2016/SVG/main" r:embed="rId2"/>
              </a:ext>
            </a:extLst>
          </a:blip>
          <a:srcRect t="33136" b="30065"/>
          <a:stretch>
            <a:fillRect/>
          </a:stretch>
        </p:blipFill>
        <p:spPr>
          <a:xfrm rot="10800000">
            <a:off x="-6725" y="3454235"/>
            <a:ext cx="12164375" cy="2517939"/>
          </a:xfrm>
          <a:prstGeom prst="rect">
            <a:avLst/>
          </a:prstGeom>
        </p:spPr>
      </p:pic>
      <p:sp>
        <p:nvSpPr>
          <p:cNvPr id="4" name="Text Placeholder 2">
            <a:extLst>
              <a:ext uri="{FF2B5EF4-FFF2-40B4-BE49-F238E27FC236}">
                <a16:creationId xmlns:a16="http://schemas.microsoft.com/office/drawing/2014/main" id="{92E2AAA7-3D82-F83A-D889-791EB948330E}"/>
              </a:ext>
            </a:extLst>
          </p:cNvPr>
          <p:cNvSpPr>
            <a:spLocks noGrp="1"/>
          </p:cNvSpPr>
          <p:nvPr>
            <p:ph idx="10"/>
          </p:nvPr>
        </p:nvSpPr>
        <p:spPr>
          <a:xfrm>
            <a:off x="1019176" y="5624045"/>
            <a:ext cx="2477438" cy="231472"/>
          </a:xfrm>
          <a:prstGeom prst="rect">
            <a:avLst/>
          </a:prstGeom>
        </p:spPr>
        <p:txBody>
          <a:bodyPr vert="horz" lIns="91440" tIns="0" rIns="91440" bIns="0" rtlCol="0">
            <a:noAutofit/>
          </a:bodyPr>
          <a:lstStyle>
            <a:lvl1pPr algn="l">
              <a:buNone/>
              <a:defRPr sz="1200" b="1" baseline="0">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5" name="Text Placeholder 2">
            <a:extLst>
              <a:ext uri="{FF2B5EF4-FFF2-40B4-BE49-F238E27FC236}">
                <a16:creationId xmlns:a16="http://schemas.microsoft.com/office/drawing/2014/main" id="{91013169-73CC-36CD-BC0C-4959D5A2030D}"/>
              </a:ext>
            </a:extLst>
          </p:cNvPr>
          <p:cNvSpPr>
            <a:spLocks noGrp="1"/>
          </p:cNvSpPr>
          <p:nvPr>
            <p:ph idx="11"/>
          </p:nvPr>
        </p:nvSpPr>
        <p:spPr>
          <a:xfrm>
            <a:off x="1019176" y="5884756"/>
            <a:ext cx="2477438" cy="282387"/>
          </a:xfrm>
          <a:prstGeom prst="rect">
            <a:avLst/>
          </a:prstGeom>
        </p:spPr>
        <p:txBody>
          <a:bodyPr vert="horz" lIns="91440" tIns="0" rIns="91440" bIns="0" rtlCol="0">
            <a:noAutofit/>
          </a:bodyPr>
          <a:lstStyle>
            <a:lvl1pPr algn="l">
              <a:buNone/>
              <a:defRPr sz="1100">
                <a:solidFill>
                  <a:schemeClr val="tx1">
                    <a:lumMod val="50000"/>
                    <a:lumOff val="50000"/>
                  </a:schemeClr>
                </a:solidFill>
                <a:latin typeface="+mn-lt"/>
              </a:defRPr>
            </a:lvl1pPr>
            <a:lvl2pPr>
              <a:buNone/>
              <a:defRPr/>
            </a:lvl2pPr>
            <a:lvl3pPr>
              <a:buNone/>
              <a:defRPr/>
            </a:lvl3pPr>
            <a:lvl4pPr>
              <a:buNone/>
              <a:defRPr/>
            </a:lvl4pPr>
            <a:lvl5pPr>
              <a:buNone/>
              <a:defRPr/>
            </a:lvl5pPr>
          </a:lstStyle>
          <a:p>
            <a:pPr lvl="0"/>
            <a:r>
              <a:rPr lang="en-US"/>
              <a:t>Click to edit Master text styles</a:t>
            </a:r>
          </a:p>
        </p:txBody>
      </p:sp>
      <p:sp>
        <p:nvSpPr>
          <p:cNvPr id="7" name="Picture Placeholder 8">
            <a:extLst>
              <a:ext uri="{FF2B5EF4-FFF2-40B4-BE49-F238E27FC236}">
                <a16:creationId xmlns:a16="http://schemas.microsoft.com/office/drawing/2014/main" id="{D7E91B67-4CC3-BF97-45BA-3E6889F1A056}"/>
              </a:ext>
            </a:extLst>
          </p:cNvPr>
          <p:cNvSpPr>
            <a:spLocks noGrp="1"/>
          </p:cNvSpPr>
          <p:nvPr>
            <p:ph type="pic" sz="quarter" idx="14"/>
          </p:nvPr>
        </p:nvSpPr>
        <p:spPr>
          <a:xfrm>
            <a:off x="1019175" y="2402448"/>
            <a:ext cx="2477438" cy="3103269"/>
          </a:xfrm>
          <a:prstGeom prst="rect">
            <a:avLst/>
          </a:prstGeom>
          <a:pattFill prst="pct5">
            <a:fgClr>
              <a:schemeClr val="accent1"/>
            </a:fgClr>
            <a:bgClr>
              <a:schemeClr val="bg1"/>
            </a:bgClr>
          </a:pattFill>
          <a:ln>
            <a:noFill/>
          </a:ln>
        </p:spPr>
        <p:txBody>
          <a:bodyPr wrap="square" anchor="ctr">
            <a:noAutofit/>
          </a:bodyPr>
          <a:lstStyle>
            <a:lvl1pPr algn="ctr">
              <a:defRPr sz="1200">
                <a:solidFill>
                  <a:schemeClr val="tx1"/>
                </a:solidFill>
              </a:defRPr>
            </a:lvl1pPr>
          </a:lstStyle>
          <a:p>
            <a:r>
              <a:rPr lang="en-US"/>
              <a:t>Click icon to add picture</a:t>
            </a:r>
          </a:p>
        </p:txBody>
      </p:sp>
      <p:sp>
        <p:nvSpPr>
          <p:cNvPr id="8" name="Picture Placeholder 8">
            <a:extLst>
              <a:ext uri="{FF2B5EF4-FFF2-40B4-BE49-F238E27FC236}">
                <a16:creationId xmlns:a16="http://schemas.microsoft.com/office/drawing/2014/main" id="{BA541D0B-7D6A-C8F9-C764-0763A472E944}"/>
              </a:ext>
            </a:extLst>
          </p:cNvPr>
          <p:cNvSpPr>
            <a:spLocks noGrp="1"/>
          </p:cNvSpPr>
          <p:nvPr>
            <p:ph type="pic" sz="quarter" idx="15"/>
          </p:nvPr>
        </p:nvSpPr>
        <p:spPr>
          <a:xfrm>
            <a:off x="3618562" y="2402448"/>
            <a:ext cx="2477438" cy="3103269"/>
          </a:xfrm>
          <a:prstGeom prst="rect">
            <a:avLst/>
          </a:prstGeom>
          <a:pattFill prst="pct5">
            <a:fgClr>
              <a:schemeClr val="accent1"/>
            </a:fgClr>
            <a:bgClr>
              <a:schemeClr val="bg1"/>
            </a:bgClr>
          </a:pattFill>
          <a:ln>
            <a:noFill/>
          </a:ln>
        </p:spPr>
        <p:txBody>
          <a:bodyPr wrap="square" anchor="ctr">
            <a:noAutofit/>
          </a:bodyPr>
          <a:lstStyle>
            <a:lvl1pPr algn="ctr">
              <a:defRPr sz="1200">
                <a:solidFill>
                  <a:schemeClr val="tx1"/>
                </a:solidFill>
              </a:defRPr>
            </a:lvl1pPr>
          </a:lstStyle>
          <a:p>
            <a:r>
              <a:rPr lang="en-US"/>
              <a:t>Click icon to add picture</a:t>
            </a:r>
          </a:p>
        </p:txBody>
      </p:sp>
      <p:sp>
        <p:nvSpPr>
          <p:cNvPr id="9" name="Picture Placeholder 8">
            <a:extLst>
              <a:ext uri="{FF2B5EF4-FFF2-40B4-BE49-F238E27FC236}">
                <a16:creationId xmlns:a16="http://schemas.microsoft.com/office/drawing/2014/main" id="{3A326C72-DB6C-8709-9C22-7E2142DCF446}"/>
              </a:ext>
            </a:extLst>
          </p:cNvPr>
          <p:cNvSpPr>
            <a:spLocks noGrp="1"/>
          </p:cNvSpPr>
          <p:nvPr>
            <p:ph type="pic" sz="quarter" idx="16"/>
          </p:nvPr>
        </p:nvSpPr>
        <p:spPr>
          <a:xfrm>
            <a:off x="6217947" y="2402448"/>
            <a:ext cx="2477438" cy="3103269"/>
          </a:xfrm>
          <a:prstGeom prst="rect">
            <a:avLst/>
          </a:prstGeom>
          <a:pattFill prst="pct5">
            <a:fgClr>
              <a:schemeClr val="accent1"/>
            </a:fgClr>
            <a:bgClr>
              <a:schemeClr val="bg1"/>
            </a:bgClr>
          </a:pattFill>
          <a:ln>
            <a:noFill/>
          </a:ln>
        </p:spPr>
        <p:txBody>
          <a:bodyPr wrap="square" anchor="ctr">
            <a:noAutofit/>
          </a:bodyPr>
          <a:lstStyle>
            <a:lvl1pPr algn="ctr">
              <a:defRPr sz="1200">
                <a:solidFill>
                  <a:schemeClr val="tx1"/>
                </a:solidFill>
              </a:defRPr>
            </a:lvl1pPr>
          </a:lstStyle>
          <a:p>
            <a:r>
              <a:rPr lang="en-US"/>
              <a:t>Click icon to add picture</a:t>
            </a:r>
          </a:p>
        </p:txBody>
      </p:sp>
      <p:sp>
        <p:nvSpPr>
          <p:cNvPr id="10" name="Picture Placeholder 8">
            <a:extLst>
              <a:ext uri="{FF2B5EF4-FFF2-40B4-BE49-F238E27FC236}">
                <a16:creationId xmlns:a16="http://schemas.microsoft.com/office/drawing/2014/main" id="{E94A7F11-3982-A36B-6C1C-26A71CBC5EF9}"/>
              </a:ext>
            </a:extLst>
          </p:cNvPr>
          <p:cNvSpPr>
            <a:spLocks noGrp="1"/>
          </p:cNvSpPr>
          <p:nvPr>
            <p:ph type="pic" sz="quarter" idx="17"/>
          </p:nvPr>
        </p:nvSpPr>
        <p:spPr>
          <a:xfrm>
            <a:off x="8817334" y="2402448"/>
            <a:ext cx="2477438" cy="3103269"/>
          </a:xfrm>
          <a:prstGeom prst="rect">
            <a:avLst/>
          </a:prstGeom>
          <a:pattFill prst="pct5">
            <a:fgClr>
              <a:schemeClr val="accent1"/>
            </a:fgClr>
            <a:bgClr>
              <a:schemeClr val="bg1"/>
            </a:bgClr>
          </a:pattFill>
          <a:ln>
            <a:noFill/>
          </a:ln>
        </p:spPr>
        <p:txBody>
          <a:bodyPr wrap="square" anchor="ctr">
            <a:noAutofit/>
          </a:bodyPr>
          <a:lstStyle>
            <a:lvl1pPr algn="ctr">
              <a:defRPr sz="1200">
                <a:solidFill>
                  <a:schemeClr val="tx1"/>
                </a:solidFill>
              </a:defRPr>
            </a:lvl1pPr>
          </a:lstStyle>
          <a:p>
            <a:r>
              <a:rPr lang="en-US"/>
              <a:t>Click icon to add picture</a:t>
            </a:r>
          </a:p>
        </p:txBody>
      </p:sp>
      <p:sp>
        <p:nvSpPr>
          <p:cNvPr id="2" name="Title Placeholder 1">
            <a:extLst>
              <a:ext uri="{FF2B5EF4-FFF2-40B4-BE49-F238E27FC236}">
                <a16:creationId xmlns:a16="http://schemas.microsoft.com/office/drawing/2014/main" id="{AE2C6608-74EA-8317-2021-DEF5F840FB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CA"/>
          </a:p>
        </p:txBody>
      </p:sp>
      <p:cxnSp>
        <p:nvCxnSpPr>
          <p:cNvPr id="6" name="Straight Connector 5">
            <a:extLst>
              <a:ext uri="{FF2B5EF4-FFF2-40B4-BE49-F238E27FC236}">
                <a16:creationId xmlns:a16="http://schemas.microsoft.com/office/drawing/2014/main" id="{643ABF0D-E8A4-4505-74F8-B67730AA2D5D}"/>
              </a:ext>
            </a:extLst>
          </p:cNvPr>
          <p:cNvCxnSpPr>
            <a:cxnSpLocks/>
          </p:cNvCxnSpPr>
          <p:nvPr/>
        </p:nvCxnSpPr>
        <p:spPr>
          <a:xfrm>
            <a:off x="1002397" y="2402448"/>
            <a:ext cx="2494216" cy="0"/>
          </a:xfrm>
          <a:prstGeom prst="line">
            <a:avLst/>
          </a:prstGeom>
          <a:ln w="53975">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6A47916-02D8-512E-8AB8-83408A3C93C1}"/>
              </a:ext>
            </a:extLst>
          </p:cNvPr>
          <p:cNvCxnSpPr>
            <a:cxnSpLocks/>
          </p:cNvCxnSpPr>
          <p:nvPr/>
        </p:nvCxnSpPr>
        <p:spPr>
          <a:xfrm>
            <a:off x="3601784" y="2402448"/>
            <a:ext cx="2494216" cy="0"/>
          </a:xfrm>
          <a:prstGeom prst="line">
            <a:avLst/>
          </a:prstGeom>
          <a:ln w="53975">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86194B8D-E6F6-9820-4045-F3E4CFD688A4}"/>
              </a:ext>
            </a:extLst>
          </p:cNvPr>
          <p:cNvCxnSpPr>
            <a:cxnSpLocks/>
          </p:cNvCxnSpPr>
          <p:nvPr/>
        </p:nvCxnSpPr>
        <p:spPr>
          <a:xfrm>
            <a:off x="6201169" y="2402448"/>
            <a:ext cx="2494216" cy="0"/>
          </a:xfrm>
          <a:prstGeom prst="line">
            <a:avLst/>
          </a:prstGeom>
          <a:ln w="53975">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E7DD058-9293-418F-33DA-320C5F626394}"/>
              </a:ext>
            </a:extLst>
          </p:cNvPr>
          <p:cNvCxnSpPr>
            <a:cxnSpLocks/>
          </p:cNvCxnSpPr>
          <p:nvPr userDrawn="1"/>
        </p:nvCxnSpPr>
        <p:spPr>
          <a:xfrm>
            <a:off x="8800556" y="2402448"/>
            <a:ext cx="2494216" cy="0"/>
          </a:xfrm>
          <a:prstGeom prst="line">
            <a:avLst/>
          </a:prstGeom>
          <a:ln w="53975">
            <a:solidFill>
              <a:schemeClr val="accent5"/>
            </a:solidFill>
          </a:ln>
        </p:spPr>
        <p:style>
          <a:lnRef idx="2">
            <a:schemeClr val="accent1"/>
          </a:lnRef>
          <a:fillRef idx="0">
            <a:schemeClr val="accent1"/>
          </a:fillRef>
          <a:effectRef idx="1">
            <a:schemeClr val="accent1"/>
          </a:effectRef>
          <a:fontRef idx="minor">
            <a:schemeClr val="tx1"/>
          </a:fontRef>
        </p:style>
      </p:cxnSp>
      <p:sp>
        <p:nvSpPr>
          <p:cNvPr id="15" name="Text Placeholder 2">
            <a:extLst>
              <a:ext uri="{FF2B5EF4-FFF2-40B4-BE49-F238E27FC236}">
                <a16:creationId xmlns:a16="http://schemas.microsoft.com/office/drawing/2014/main" id="{BC3CCE4F-85DD-E3AB-3FDD-D8CBB6A2FDCA}"/>
              </a:ext>
            </a:extLst>
          </p:cNvPr>
          <p:cNvSpPr>
            <a:spLocks noGrp="1"/>
          </p:cNvSpPr>
          <p:nvPr>
            <p:ph idx="18"/>
          </p:nvPr>
        </p:nvSpPr>
        <p:spPr>
          <a:xfrm>
            <a:off x="3618562" y="5624045"/>
            <a:ext cx="2477438" cy="231472"/>
          </a:xfrm>
          <a:prstGeom prst="rect">
            <a:avLst/>
          </a:prstGeom>
        </p:spPr>
        <p:txBody>
          <a:bodyPr vert="horz" lIns="91440" tIns="0" rIns="91440" bIns="0" rtlCol="0">
            <a:noAutofit/>
          </a:bodyPr>
          <a:lstStyle>
            <a:lvl1pPr algn="l">
              <a:buNone/>
              <a:defRPr sz="1200" b="1" baseline="0">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16" name="Text Placeholder 2">
            <a:extLst>
              <a:ext uri="{FF2B5EF4-FFF2-40B4-BE49-F238E27FC236}">
                <a16:creationId xmlns:a16="http://schemas.microsoft.com/office/drawing/2014/main" id="{F34567EE-3D39-6767-C378-D8B1A212BEF8}"/>
              </a:ext>
            </a:extLst>
          </p:cNvPr>
          <p:cNvSpPr>
            <a:spLocks noGrp="1"/>
          </p:cNvSpPr>
          <p:nvPr>
            <p:ph idx="19"/>
          </p:nvPr>
        </p:nvSpPr>
        <p:spPr>
          <a:xfrm>
            <a:off x="3618562" y="5884756"/>
            <a:ext cx="2477438" cy="282387"/>
          </a:xfrm>
          <a:prstGeom prst="rect">
            <a:avLst/>
          </a:prstGeom>
        </p:spPr>
        <p:txBody>
          <a:bodyPr vert="horz" lIns="91440" tIns="0" rIns="91440" bIns="0" rtlCol="0">
            <a:noAutofit/>
          </a:bodyPr>
          <a:lstStyle>
            <a:lvl1pPr algn="l">
              <a:buNone/>
              <a:defRPr sz="1100">
                <a:solidFill>
                  <a:schemeClr val="tx1">
                    <a:lumMod val="50000"/>
                    <a:lumOff val="50000"/>
                  </a:schemeClr>
                </a:solidFill>
                <a:latin typeface="+mn-lt"/>
              </a:defRPr>
            </a:lvl1pPr>
            <a:lvl2pPr>
              <a:buNone/>
              <a:defRPr/>
            </a:lvl2pPr>
            <a:lvl3pPr>
              <a:buNone/>
              <a:defRPr/>
            </a:lvl3pPr>
            <a:lvl4pPr>
              <a:buNone/>
              <a:defRPr/>
            </a:lvl4pPr>
            <a:lvl5pPr>
              <a:buNone/>
              <a:defRPr/>
            </a:lvl5pPr>
          </a:lstStyle>
          <a:p>
            <a:pPr lvl="0"/>
            <a:r>
              <a:rPr lang="en-US"/>
              <a:t>Click to edit Master text styles</a:t>
            </a:r>
          </a:p>
        </p:txBody>
      </p:sp>
      <p:sp>
        <p:nvSpPr>
          <p:cNvPr id="17" name="Text Placeholder 2">
            <a:extLst>
              <a:ext uri="{FF2B5EF4-FFF2-40B4-BE49-F238E27FC236}">
                <a16:creationId xmlns:a16="http://schemas.microsoft.com/office/drawing/2014/main" id="{8BDBECC1-CDE2-FEBF-F660-B474DB4860AA}"/>
              </a:ext>
            </a:extLst>
          </p:cNvPr>
          <p:cNvSpPr>
            <a:spLocks noGrp="1"/>
          </p:cNvSpPr>
          <p:nvPr>
            <p:ph idx="20"/>
          </p:nvPr>
        </p:nvSpPr>
        <p:spPr>
          <a:xfrm>
            <a:off x="6217948" y="5624045"/>
            <a:ext cx="2477438" cy="231472"/>
          </a:xfrm>
          <a:prstGeom prst="rect">
            <a:avLst/>
          </a:prstGeom>
        </p:spPr>
        <p:txBody>
          <a:bodyPr vert="horz" lIns="91440" tIns="0" rIns="91440" bIns="0" rtlCol="0">
            <a:noAutofit/>
          </a:bodyPr>
          <a:lstStyle>
            <a:lvl1pPr algn="l">
              <a:buNone/>
              <a:defRPr sz="1200" b="1" baseline="0">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18" name="Text Placeholder 2">
            <a:extLst>
              <a:ext uri="{FF2B5EF4-FFF2-40B4-BE49-F238E27FC236}">
                <a16:creationId xmlns:a16="http://schemas.microsoft.com/office/drawing/2014/main" id="{9438C9F9-1270-D710-DC07-FA8EEDD717EE}"/>
              </a:ext>
            </a:extLst>
          </p:cNvPr>
          <p:cNvSpPr>
            <a:spLocks noGrp="1"/>
          </p:cNvSpPr>
          <p:nvPr>
            <p:ph idx="21"/>
          </p:nvPr>
        </p:nvSpPr>
        <p:spPr>
          <a:xfrm>
            <a:off x="6217948" y="5884756"/>
            <a:ext cx="2477438" cy="282387"/>
          </a:xfrm>
          <a:prstGeom prst="rect">
            <a:avLst/>
          </a:prstGeom>
        </p:spPr>
        <p:txBody>
          <a:bodyPr vert="horz" lIns="91440" tIns="0" rIns="91440" bIns="0" rtlCol="0">
            <a:noAutofit/>
          </a:bodyPr>
          <a:lstStyle>
            <a:lvl1pPr algn="l">
              <a:buNone/>
              <a:defRPr sz="1100">
                <a:solidFill>
                  <a:schemeClr val="tx1">
                    <a:lumMod val="50000"/>
                    <a:lumOff val="50000"/>
                  </a:schemeClr>
                </a:solidFill>
                <a:latin typeface="+mn-lt"/>
              </a:defRPr>
            </a:lvl1pPr>
            <a:lvl2pPr>
              <a:buNone/>
              <a:defRPr/>
            </a:lvl2pPr>
            <a:lvl3pPr>
              <a:buNone/>
              <a:defRPr/>
            </a:lvl3pPr>
            <a:lvl4pPr>
              <a:buNone/>
              <a:defRPr/>
            </a:lvl4pPr>
            <a:lvl5pPr>
              <a:buNone/>
              <a:defRPr/>
            </a:lvl5pPr>
          </a:lstStyle>
          <a:p>
            <a:pPr lvl="0"/>
            <a:r>
              <a:rPr lang="en-US"/>
              <a:t>Click to edit Master text styles</a:t>
            </a:r>
          </a:p>
        </p:txBody>
      </p:sp>
      <p:sp>
        <p:nvSpPr>
          <p:cNvPr id="19" name="Text Placeholder 2">
            <a:extLst>
              <a:ext uri="{FF2B5EF4-FFF2-40B4-BE49-F238E27FC236}">
                <a16:creationId xmlns:a16="http://schemas.microsoft.com/office/drawing/2014/main" id="{A9895BE5-4FD8-0187-B948-FC43A5E1E828}"/>
              </a:ext>
            </a:extLst>
          </p:cNvPr>
          <p:cNvSpPr>
            <a:spLocks noGrp="1"/>
          </p:cNvSpPr>
          <p:nvPr>
            <p:ph idx="22"/>
          </p:nvPr>
        </p:nvSpPr>
        <p:spPr>
          <a:xfrm>
            <a:off x="8817334" y="5624045"/>
            <a:ext cx="2477438" cy="231472"/>
          </a:xfrm>
          <a:prstGeom prst="rect">
            <a:avLst/>
          </a:prstGeom>
        </p:spPr>
        <p:txBody>
          <a:bodyPr vert="horz" lIns="91440" tIns="0" rIns="91440" bIns="0" rtlCol="0">
            <a:noAutofit/>
          </a:bodyPr>
          <a:lstStyle>
            <a:lvl1pPr algn="l">
              <a:buNone/>
              <a:defRPr sz="1200" b="1" baseline="0">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0" name="Text Placeholder 2">
            <a:extLst>
              <a:ext uri="{FF2B5EF4-FFF2-40B4-BE49-F238E27FC236}">
                <a16:creationId xmlns:a16="http://schemas.microsoft.com/office/drawing/2014/main" id="{AF9EBEFA-E97E-6DAA-0B5C-5BE62F747938}"/>
              </a:ext>
            </a:extLst>
          </p:cNvPr>
          <p:cNvSpPr>
            <a:spLocks noGrp="1"/>
          </p:cNvSpPr>
          <p:nvPr>
            <p:ph idx="23"/>
          </p:nvPr>
        </p:nvSpPr>
        <p:spPr>
          <a:xfrm>
            <a:off x="8817334" y="5884756"/>
            <a:ext cx="2477438" cy="282387"/>
          </a:xfrm>
          <a:prstGeom prst="rect">
            <a:avLst/>
          </a:prstGeom>
        </p:spPr>
        <p:txBody>
          <a:bodyPr vert="horz" lIns="91440" tIns="0" rIns="91440" bIns="0" rtlCol="0">
            <a:noAutofit/>
          </a:bodyPr>
          <a:lstStyle>
            <a:lvl1pPr algn="l">
              <a:buNone/>
              <a:defRPr sz="1100">
                <a:solidFill>
                  <a:schemeClr val="tx1">
                    <a:lumMod val="50000"/>
                    <a:lumOff val="50000"/>
                  </a:schemeClr>
                </a:solidFill>
                <a:latin typeface="+mn-lt"/>
              </a:defRPr>
            </a:lvl1pPr>
            <a:lvl2pPr>
              <a:buNone/>
              <a:defRPr/>
            </a:lvl2pPr>
            <a:lvl3pPr>
              <a:buNone/>
              <a:defRPr/>
            </a:lvl3pPr>
            <a:lvl4pPr>
              <a:buNone/>
              <a:defRPr/>
            </a:lvl4pPr>
            <a:lvl5pPr>
              <a:buNone/>
              <a:defRPr/>
            </a:lvl5pPr>
          </a:lstStyle>
          <a:p>
            <a:pPr lvl="0"/>
            <a:r>
              <a:rPr lang="en-US"/>
              <a:t>Click to edit Master text styles</a:t>
            </a:r>
          </a:p>
        </p:txBody>
      </p:sp>
    </p:spTree>
    <p:extLst>
      <p:ext uri="{BB962C8B-B14F-4D97-AF65-F5344CB8AC3E}">
        <p14:creationId xmlns:p14="http://schemas.microsoft.com/office/powerpoint/2010/main" val="3410837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peakers">
    <p:bg>
      <p:bgPr>
        <a:solidFill>
          <a:schemeClr val="bg2"/>
        </a:solidFill>
        <a:effectLst/>
      </p:bgPr>
    </p:bg>
    <p:spTree>
      <p:nvGrpSpPr>
        <p:cNvPr id="1" name=""/>
        <p:cNvGrpSpPr/>
        <p:nvPr/>
      </p:nvGrpSpPr>
      <p:grpSpPr>
        <a:xfrm>
          <a:off x="0" y="0"/>
          <a:ext cx="0" cy="0"/>
          <a:chOff x="0" y="0"/>
          <a:chExt cx="0" cy="0"/>
        </a:xfrm>
      </p:grpSpPr>
      <p:pic>
        <p:nvPicPr>
          <p:cNvPr id="32" name="Graphic 31">
            <a:extLst>
              <a:ext uri="{FF2B5EF4-FFF2-40B4-BE49-F238E27FC236}">
                <a16:creationId xmlns:a16="http://schemas.microsoft.com/office/drawing/2014/main" id="{27D42731-1A16-D578-2D11-0807F084F419}"/>
              </a:ext>
            </a:extLst>
          </p:cNvPr>
          <p:cNvPicPr>
            <a:picLocks noChangeAspect="1"/>
          </p:cNvPicPr>
          <p:nvPr/>
        </p:nvPicPr>
        <p:blipFill>
          <a:blip>
            <a:extLst>
              <a:ext uri="{96DAC541-7B7A-43D3-8B79-37D633B846F1}">
                <asvg:svgBlip xmlns:asvg="http://schemas.microsoft.com/office/drawing/2016/SVG/main" r:embed="rId2"/>
              </a:ext>
            </a:extLst>
          </a:blip>
          <a:srcRect t="33136" b="30065"/>
          <a:stretch>
            <a:fillRect/>
          </a:stretch>
        </p:blipFill>
        <p:spPr>
          <a:xfrm>
            <a:off x="-6725" y="3454235"/>
            <a:ext cx="12164375" cy="2517939"/>
          </a:xfrm>
          <a:prstGeom prst="rect">
            <a:avLst/>
          </a:prstGeom>
        </p:spPr>
      </p:pic>
      <p:sp>
        <p:nvSpPr>
          <p:cNvPr id="19" name="Picture Placeholder 8">
            <a:extLst>
              <a:ext uri="{FF2B5EF4-FFF2-40B4-BE49-F238E27FC236}">
                <a16:creationId xmlns:a16="http://schemas.microsoft.com/office/drawing/2014/main" id="{1B250B98-0661-7444-A45E-809ADB4A9C38}"/>
              </a:ext>
            </a:extLst>
          </p:cNvPr>
          <p:cNvSpPr>
            <a:spLocks noGrp="1"/>
          </p:cNvSpPr>
          <p:nvPr>
            <p:ph type="pic" sz="quarter" idx="14"/>
          </p:nvPr>
        </p:nvSpPr>
        <p:spPr>
          <a:xfrm>
            <a:off x="5368925" y="766680"/>
            <a:ext cx="2994024" cy="4732444"/>
          </a:xfrm>
          <a:prstGeom prst="rect">
            <a:avLst/>
          </a:prstGeom>
          <a:pattFill prst="pct5">
            <a:fgClr>
              <a:schemeClr val="accent1"/>
            </a:fgClr>
            <a:bgClr>
              <a:schemeClr val="bg1"/>
            </a:bgClr>
          </a:pattFill>
          <a:ln>
            <a:noFill/>
          </a:ln>
        </p:spPr>
        <p:txBody>
          <a:bodyPr wrap="square" anchor="ctr">
            <a:noAutofit/>
          </a:bodyPr>
          <a:lstStyle>
            <a:lvl1pPr algn="ctr">
              <a:defRPr sz="1200">
                <a:solidFill>
                  <a:schemeClr val="tx1"/>
                </a:solidFill>
              </a:defRPr>
            </a:lvl1pPr>
          </a:lstStyle>
          <a:p>
            <a:r>
              <a:rPr lang="en-US"/>
              <a:t>Click icon to add picture</a:t>
            </a:r>
          </a:p>
        </p:txBody>
      </p:sp>
      <p:sp>
        <p:nvSpPr>
          <p:cNvPr id="3" name="Rectangle: Top Corners Snipped 47">
            <a:extLst>
              <a:ext uri="{FF2B5EF4-FFF2-40B4-BE49-F238E27FC236}">
                <a16:creationId xmlns:a16="http://schemas.microsoft.com/office/drawing/2014/main" id="{595CF4D7-7705-D971-58BC-8B726D7CA01A}"/>
              </a:ext>
            </a:extLst>
          </p:cNvPr>
          <p:cNvSpPr/>
          <p:nvPr/>
        </p:nvSpPr>
        <p:spPr>
          <a:xfrm>
            <a:off x="-6725" y="-6725"/>
            <a:ext cx="4940392" cy="4607300"/>
          </a:xfrm>
          <a:prstGeom prst="snip2DiagRect">
            <a:avLst/>
          </a:prstGeom>
          <a:solidFill>
            <a:schemeClr val="bg1"/>
          </a:solidFill>
          <a:ln>
            <a:noFill/>
          </a:ln>
          <a:effectLst>
            <a:outerShdw blurRad="1905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bg1"/>
              </a:solidFill>
            </a:endParaRPr>
          </a:p>
        </p:txBody>
      </p:sp>
      <p:sp>
        <p:nvSpPr>
          <p:cNvPr id="15" name="Text Placeholder 2">
            <a:extLst>
              <a:ext uri="{FF2B5EF4-FFF2-40B4-BE49-F238E27FC236}">
                <a16:creationId xmlns:a16="http://schemas.microsoft.com/office/drawing/2014/main" id="{AF5EAEDD-D4CE-D509-37BE-B90EEBB83AF5}"/>
              </a:ext>
            </a:extLst>
          </p:cNvPr>
          <p:cNvSpPr>
            <a:spLocks noGrp="1"/>
          </p:cNvSpPr>
          <p:nvPr>
            <p:ph idx="1"/>
          </p:nvPr>
        </p:nvSpPr>
        <p:spPr>
          <a:xfrm>
            <a:off x="756792" y="2286478"/>
            <a:ext cx="3624710" cy="172354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7" name="Text Placeholder 2">
            <a:extLst>
              <a:ext uri="{FF2B5EF4-FFF2-40B4-BE49-F238E27FC236}">
                <a16:creationId xmlns:a16="http://schemas.microsoft.com/office/drawing/2014/main" id="{11BBC5B8-DB84-334C-38E8-FD3C33A0C4C0}"/>
              </a:ext>
            </a:extLst>
          </p:cNvPr>
          <p:cNvSpPr>
            <a:spLocks noGrp="1"/>
          </p:cNvSpPr>
          <p:nvPr>
            <p:ph idx="10"/>
          </p:nvPr>
        </p:nvSpPr>
        <p:spPr>
          <a:xfrm>
            <a:off x="5368925" y="5601050"/>
            <a:ext cx="2994025" cy="282387"/>
          </a:xfrm>
          <a:prstGeom prst="rect">
            <a:avLst/>
          </a:prstGeom>
        </p:spPr>
        <p:txBody>
          <a:bodyPr vert="horz" lIns="91440" tIns="45720" rIns="91440" bIns="45720" rtlCol="0">
            <a:normAutofit/>
          </a:bodyPr>
          <a:lstStyle>
            <a:lvl1pPr>
              <a:buNone/>
              <a:defRPr sz="1600" b="1">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18" name="Text Placeholder 2">
            <a:extLst>
              <a:ext uri="{FF2B5EF4-FFF2-40B4-BE49-F238E27FC236}">
                <a16:creationId xmlns:a16="http://schemas.microsoft.com/office/drawing/2014/main" id="{E6ADA135-2048-7C2F-EC95-8DC6919B4947}"/>
              </a:ext>
            </a:extLst>
          </p:cNvPr>
          <p:cNvSpPr>
            <a:spLocks noGrp="1"/>
          </p:cNvSpPr>
          <p:nvPr>
            <p:ph idx="11"/>
          </p:nvPr>
        </p:nvSpPr>
        <p:spPr>
          <a:xfrm>
            <a:off x="5368925" y="5912096"/>
            <a:ext cx="2994025" cy="282387"/>
          </a:xfrm>
          <a:prstGeom prst="rect">
            <a:avLst/>
          </a:prstGeom>
        </p:spPr>
        <p:txBody>
          <a:bodyPr vert="horz" lIns="91440" tIns="45720" rIns="91440" bIns="45720" rtlCol="0">
            <a:noAutofit/>
          </a:bodyPr>
          <a:lstStyle>
            <a:lvl1pPr>
              <a:buNone/>
              <a:defRPr sz="1100">
                <a:solidFill>
                  <a:schemeClr val="tx1">
                    <a:lumMod val="50000"/>
                    <a:lumOff val="50000"/>
                  </a:schemeClr>
                </a:solidFill>
                <a:latin typeface="+mn-lt"/>
              </a:defRPr>
            </a:lvl1pPr>
            <a:lvl2pPr>
              <a:buNone/>
              <a:defRPr/>
            </a:lvl2pPr>
            <a:lvl3pPr>
              <a:buNone/>
              <a:defRPr/>
            </a:lvl3pPr>
            <a:lvl4pPr>
              <a:buNone/>
              <a:defRPr/>
            </a:lvl4pPr>
            <a:lvl5pPr>
              <a:buNone/>
              <a:defRPr/>
            </a:lvl5pPr>
          </a:lstStyle>
          <a:p>
            <a:pPr lvl="0"/>
            <a:r>
              <a:rPr lang="en-US"/>
              <a:t>Click to edit Master text styles</a:t>
            </a:r>
          </a:p>
        </p:txBody>
      </p:sp>
      <p:sp>
        <p:nvSpPr>
          <p:cNvPr id="20" name="Picture Placeholder 8">
            <a:extLst>
              <a:ext uri="{FF2B5EF4-FFF2-40B4-BE49-F238E27FC236}">
                <a16:creationId xmlns:a16="http://schemas.microsoft.com/office/drawing/2014/main" id="{14611690-0C4F-DFDE-F514-DB17C5123AED}"/>
              </a:ext>
            </a:extLst>
          </p:cNvPr>
          <p:cNvSpPr>
            <a:spLocks noGrp="1"/>
          </p:cNvSpPr>
          <p:nvPr>
            <p:ph type="pic" sz="quarter" idx="15"/>
          </p:nvPr>
        </p:nvSpPr>
        <p:spPr>
          <a:xfrm>
            <a:off x="8798207" y="766680"/>
            <a:ext cx="2994024" cy="4732444"/>
          </a:xfrm>
          <a:prstGeom prst="rect">
            <a:avLst/>
          </a:prstGeom>
          <a:pattFill prst="pct5">
            <a:fgClr>
              <a:schemeClr val="accent1"/>
            </a:fgClr>
            <a:bgClr>
              <a:schemeClr val="bg1"/>
            </a:bgClr>
          </a:pattFill>
          <a:ln>
            <a:noFill/>
          </a:ln>
        </p:spPr>
        <p:txBody>
          <a:bodyPr wrap="square" anchor="ctr">
            <a:noAutofit/>
          </a:bodyPr>
          <a:lstStyle>
            <a:lvl1pPr algn="ctr">
              <a:defRPr sz="1200">
                <a:solidFill>
                  <a:schemeClr val="tx1"/>
                </a:solidFill>
              </a:defRPr>
            </a:lvl1pPr>
          </a:lstStyle>
          <a:p>
            <a:r>
              <a:rPr lang="en-US"/>
              <a:t>Click icon to add picture</a:t>
            </a:r>
          </a:p>
        </p:txBody>
      </p:sp>
      <p:sp>
        <p:nvSpPr>
          <p:cNvPr id="21" name="Text Placeholder 2">
            <a:extLst>
              <a:ext uri="{FF2B5EF4-FFF2-40B4-BE49-F238E27FC236}">
                <a16:creationId xmlns:a16="http://schemas.microsoft.com/office/drawing/2014/main" id="{57D3CF8C-2DF6-55B5-331C-E5DB83E9CC3A}"/>
              </a:ext>
            </a:extLst>
          </p:cNvPr>
          <p:cNvSpPr>
            <a:spLocks noGrp="1"/>
          </p:cNvSpPr>
          <p:nvPr>
            <p:ph idx="16"/>
          </p:nvPr>
        </p:nvSpPr>
        <p:spPr>
          <a:xfrm>
            <a:off x="8798207" y="5601050"/>
            <a:ext cx="2994025" cy="282387"/>
          </a:xfrm>
          <a:prstGeom prst="rect">
            <a:avLst/>
          </a:prstGeom>
        </p:spPr>
        <p:txBody>
          <a:bodyPr vert="horz" lIns="91440" tIns="45720" rIns="91440" bIns="45720" rtlCol="0">
            <a:normAutofit/>
          </a:bodyPr>
          <a:lstStyle>
            <a:lvl1pPr>
              <a:buNone/>
              <a:defRPr sz="1600" b="1">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2" name="Text Placeholder 2">
            <a:extLst>
              <a:ext uri="{FF2B5EF4-FFF2-40B4-BE49-F238E27FC236}">
                <a16:creationId xmlns:a16="http://schemas.microsoft.com/office/drawing/2014/main" id="{F6AF676C-0A40-6B01-C1AD-8DE199ECA920}"/>
              </a:ext>
            </a:extLst>
          </p:cNvPr>
          <p:cNvSpPr>
            <a:spLocks noGrp="1"/>
          </p:cNvSpPr>
          <p:nvPr>
            <p:ph idx="17"/>
          </p:nvPr>
        </p:nvSpPr>
        <p:spPr>
          <a:xfrm>
            <a:off x="8798207" y="5912096"/>
            <a:ext cx="2994025" cy="282387"/>
          </a:xfrm>
          <a:prstGeom prst="rect">
            <a:avLst/>
          </a:prstGeom>
        </p:spPr>
        <p:txBody>
          <a:bodyPr vert="horz" lIns="91440" tIns="45720" rIns="91440" bIns="45720" rtlCol="0">
            <a:noAutofit/>
          </a:bodyPr>
          <a:lstStyle>
            <a:lvl1pPr>
              <a:buNone/>
              <a:defRPr sz="1100">
                <a:solidFill>
                  <a:schemeClr val="tx1">
                    <a:lumMod val="50000"/>
                    <a:lumOff val="50000"/>
                  </a:schemeClr>
                </a:solidFill>
                <a:latin typeface="+mn-lt"/>
              </a:defRPr>
            </a:lvl1pPr>
            <a:lvl2pPr>
              <a:buNone/>
              <a:defRPr/>
            </a:lvl2pPr>
            <a:lvl3pPr>
              <a:buNone/>
              <a:defRPr/>
            </a:lvl3pPr>
            <a:lvl4pPr>
              <a:buNone/>
              <a:defRPr/>
            </a:lvl4pPr>
            <a:lvl5pPr>
              <a:buNone/>
              <a:defRPr/>
            </a:lvl5pPr>
          </a:lstStyle>
          <a:p>
            <a:pPr lvl="0"/>
            <a:r>
              <a:rPr lang="en-US"/>
              <a:t>Click to edit Master text styles</a:t>
            </a:r>
          </a:p>
        </p:txBody>
      </p:sp>
      <p:sp>
        <p:nvSpPr>
          <p:cNvPr id="35" name="Title Placeholder 1">
            <a:extLst>
              <a:ext uri="{FF2B5EF4-FFF2-40B4-BE49-F238E27FC236}">
                <a16:creationId xmlns:a16="http://schemas.microsoft.com/office/drawing/2014/main" id="{A04DCAA9-5AD5-13F1-DCB7-FB75F3F5896D}"/>
              </a:ext>
            </a:extLst>
          </p:cNvPr>
          <p:cNvSpPr>
            <a:spLocks noGrp="1"/>
          </p:cNvSpPr>
          <p:nvPr>
            <p:ph type="title"/>
          </p:nvPr>
        </p:nvSpPr>
        <p:spPr>
          <a:xfrm>
            <a:off x="746536" y="376827"/>
            <a:ext cx="3634966" cy="18935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CA"/>
          </a:p>
        </p:txBody>
      </p:sp>
    </p:spTree>
    <p:extLst>
      <p:ext uri="{BB962C8B-B14F-4D97-AF65-F5344CB8AC3E}">
        <p14:creationId xmlns:p14="http://schemas.microsoft.com/office/powerpoint/2010/main" val="10896911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adrant Right -- Dark">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946345E-B358-F6B6-A8D8-284E0002E1EF}"/>
              </a:ext>
            </a:extLst>
          </p:cNvPr>
          <p:cNvSpPr/>
          <p:nvPr/>
        </p:nvSpPr>
        <p:spPr>
          <a:xfrm>
            <a:off x="8367006" y="3419653"/>
            <a:ext cx="3827084" cy="3444968"/>
          </a:xfrm>
          <a:prstGeom prst="rect">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365760" tIns="91440" rIns="365760" bIns="91440" rtlCol="0" anchor="ctr">
            <a:noAutofit/>
          </a:bodyPr>
          <a:lstStyle/>
          <a:p>
            <a:endParaRPr lang="en-US">
              <a:ea typeface="SUSE Bold" panose="020B0003020200000000" pitchFamily="34" charset="0"/>
              <a:cs typeface="Calibri"/>
            </a:endParaRPr>
          </a:p>
        </p:txBody>
      </p:sp>
      <p:sp>
        <p:nvSpPr>
          <p:cNvPr id="7" name="Rectangle 6">
            <a:extLst>
              <a:ext uri="{FF2B5EF4-FFF2-40B4-BE49-F238E27FC236}">
                <a16:creationId xmlns:a16="http://schemas.microsoft.com/office/drawing/2014/main" id="{27E3527C-BAD2-3A9E-EFE2-5CADA0841161}"/>
              </a:ext>
            </a:extLst>
          </p:cNvPr>
          <p:cNvSpPr/>
          <p:nvPr/>
        </p:nvSpPr>
        <p:spPr>
          <a:xfrm>
            <a:off x="4538627" y="3419653"/>
            <a:ext cx="3837325" cy="3444968"/>
          </a:xfrm>
          <a:prstGeom prst="rect">
            <a:avLst/>
          </a:prstGeom>
          <a:solidFill>
            <a:schemeClr val="accent5"/>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365760" tIns="91440" rIns="365760" bIns="91440" rtlCol="0" anchor="ctr">
            <a:noAutofit/>
          </a:bodyPr>
          <a:lstStyle/>
          <a:p>
            <a:endParaRPr lang="en-US">
              <a:ea typeface="SUSE Bold" panose="020B0003020200000000" pitchFamily="34" charset="0"/>
              <a:cs typeface="Calibri"/>
            </a:endParaRPr>
          </a:p>
        </p:txBody>
      </p:sp>
      <p:sp>
        <p:nvSpPr>
          <p:cNvPr id="9" name="Rectangle 8">
            <a:extLst>
              <a:ext uri="{FF2B5EF4-FFF2-40B4-BE49-F238E27FC236}">
                <a16:creationId xmlns:a16="http://schemas.microsoft.com/office/drawing/2014/main" id="{564324DD-6BBD-497E-A74A-318D7CCE7680}"/>
              </a:ext>
            </a:extLst>
          </p:cNvPr>
          <p:cNvSpPr/>
          <p:nvPr/>
        </p:nvSpPr>
        <p:spPr>
          <a:xfrm>
            <a:off x="4535520" y="0"/>
            <a:ext cx="3831486" cy="34440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Rectangle 9">
            <a:extLst>
              <a:ext uri="{FF2B5EF4-FFF2-40B4-BE49-F238E27FC236}">
                <a16:creationId xmlns:a16="http://schemas.microsoft.com/office/drawing/2014/main" id="{3744E2B1-46CA-AF6C-CF62-6E40CBBBD158}"/>
              </a:ext>
            </a:extLst>
          </p:cNvPr>
          <p:cNvSpPr/>
          <p:nvPr/>
        </p:nvSpPr>
        <p:spPr>
          <a:xfrm>
            <a:off x="8367006" y="-936"/>
            <a:ext cx="3827084" cy="3444968"/>
          </a:xfrm>
          <a:prstGeom prst="rect">
            <a:avLst/>
          </a:prstGeom>
          <a:solidFill>
            <a:schemeClr val="accent5"/>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365760" tIns="91440" rIns="365760" bIns="91440" rtlCol="0" anchor="ctr">
            <a:noAutofit/>
          </a:bodyPr>
          <a:lstStyle/>
          <a:p>
            <a:endParaRPr lang="en-US" sz="1600">
              <a:ea typeface="SUSE Bold" panose="020B0003020200000000" pitchFamily="34" charset="0"/>
              <a:cs typeface="Calibri"/>
            </a:endParaRPr>
          </a:p>
        </p:txBody>
      </p:sp>
      <p:sp>
        <p:nvSpPr>
          <p:cNvPr id="13" name="Title Placeholder 1">
            <a:extLst>
              <a:ext uri="{FF2B5EF4-FFF2-40B4-BE49-F238E27FC236}">
                <a16:creationId xmlns:a16="http://schemas.microsoft.com/office/drawing/2014/main" id="{E8332948-999D-7A42-FEAC-0D6C8D95D537}"/>
              </a:ext>
            </a:extLst>
          </p:cNvPr>
          <p:cNvSpPr>
            <a:spLocks noGrp="1"/>
          </p:cNvSpPr>
          <p:nvPr>
            <p:ph type="title"/>
          </p:nvPr>
        </p:nvSpPr>
        <p:spPr>
          <a:xfrm>
            <a:off x="708436" y="1481727"/>
            <a:ext cx="3489638" cy="1893558"/>
          </a:xfrm>
          <a:prstGeom prst="rect">
            <a:avLst/>
          </a:prstGeom>
        </p:spPr>
        <p:txBody>
          <a:bodyPr vert="horz" lIns="91440" tIns="45720" rIns="91440" bIns="45720" rtlCol="0" anchor="ctr">
            <a:noAutofit/>
          </a:bodyPr>
          <a:lstStyle>
            <a:lvl1pPr>
              <a:defRPr>
                <a:solidFill>
                  <a:schemeClr val="bg1"/>
                </a:solidFill>
              </a:defRPr>
            </a:lvl1pPr>
          </a:lstStyle>
          <a:p>
            <a:r>
              <a:rPr lang="en-US"/>
              <a:t>Click to edit Master title style</a:t>
            </a:r>
            <a:endParaRPr lang="en-CA"/>
          </a:p>
        </p:txBody>
      </p:sp>
      <p:sp>
        <p:nvSpPr>
          <p:cNvPr id="14" name="Text Placeholder 2">
            <a:extLst>
              <a:ext uri="{FF2B5EF4-FFF2-40B4-BE49-F238E27FC236}">
                <a16:creationId xmlns:a16="http://schemas.microsoft.com/office/drawing/2014/main" id="{0662B96C-744C-1CE7-6721-52925D6794B3}"/>
              </a:ext>
            </a:extLst>
          </p:cNvPr>
          <p:cNvSpPr>
            <a:spLocks noGrp="1"/>
          </p:cNvSpPr>
          <p:nvPr>
            <p:ph idx="1"/>
          </p:nvPr>
        </p:nvSpPr>
        <p:spPr>
          <a:xfrm>
            <a:off x="708436" y="3510221"/>
            <a:ext cx="3489638" cy="1822660"/>
          </a:xfrm>
          <a:prstGeom prst="rect">
            <a:avLst/>
          </a:prstGeom>
        </p:spPr>
        <p:txBody>
          <a:bodyPr vert="horz" lIns="91440" tIns="45720" rIns="91440" bIns="45720" rtlCol="0">
            <a:no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5" name="Text Placeholder 2">
            <a:extLst>
              <a:ext uri="{FF2B5EF4-FFF2-40B4-BE49-F238E27FC236}">
                <a16:creationId xmlns:a16="http://schemas.microsoft.com/office/drawing/2014/main" id="{8DE9476D-1AF6-5837-413A-8CC2489827FA}"/>
              </a:ext>
            </a:extLst>
          </p:cNvPr>
          <p:cNvSpPr>
            <a:spLocks noGrp="1"/>
          </p:cNvSpPr>
          <p:nvPr>
            <p:ph idx="10"/>
          </p:nvPr>
        </p:nvSpPr>
        <p:spPr>
          <a:xfrm>
            <a:off x="4981924" y="567328"/>
            <a:ext cx="2920628" cy="2369431"/>
          </a:xfrm>
          <a:prstGeom prst="rect">
            <a:avLst/>
          </a:prstGeom>
        </p:spPr>
        <p:txBody>
          <a:bodyPr vert="horz" lIns="91440" tIns="45720" rIns="91440" bIns="45720" rtlCol="0">
            <a:no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2">
            <a:extLst>
              <a:ext uri="{FF2B5EF4-FFF2-40B4-BE49-F238E27FC236}">
                <a16:creationId xmlns:a16="http://schemas.microsoft.com/office/drawing/2014/main" id="{EC8FF49F-6666-69DB-6C62-AD1328CC7CC7}"/>
              </a:ext>
            </a:extLst>
          </p:cNvPr>
          <p:cNvSpPr>
            <a:spLocks noGrp="1"/>
          </p:cNvSpPr>
          <p:nvPr>
            <p:ph idx="11"/>
          </p:nvPr>
        </p:nvSpPr>
        <p:spPr>
          <a:xfrm>
            <a:off x="4990301" y="4011360"/>
            <a:ext cx="2920628" cy="2369431"/>
          </a:xfrm>
          <a:prstGeom prst="rect">
            <a:avLst/>
          </a:prstGeom>
        </p:spPr>
        <p:txBody>
          <a:bodyPr vert="horz" lIns="91440" tIns="45720" rIns="91440" bIns="45720" rtlCol="0">
            <a:no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7" name="Text Placeholder 2">
            <a:extLst>
              <a:ext uri="{FF2B5EF4-FFF2-40B4-BE49-F238E27FC236}">
                <a16:creationId xmlns:a16="http://schemas.microsoft.com/office/drawing/2014/main" id="{D5AF7FE0-2A22-DEF4-8D42-6E9820BE3211}"/>
              </a:ext>
            </a:extLst>
          </p:cNvPr>
          <p:cNvSpPr>
            <a:spLocks noGrp="1"/>
          </p:cNvSpPr>
          <p:nvPr>
            <p:ph idx="12"/>
          </p:nvPr>
        </p:nvSpPr>
        <p:spPr>
          <a:xfrm>
            <a:off x="8833732" y="567328"/>
            <a:ext cx="2920628" cy="2369431"/>
          </a:xfrm>
          <a:prstGeom prst="rect">
            <a:avLst/>
          </a:prstGeom>
        </p:spPr>
        <p:txBody>
          <a:bodyPr vert="horz" lIns="91440" tIns="45720" rIns="91440" bIns="45720" rtlCol="0">
            <a:no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8" name="Text Placeholder 2">
            <a:extLst>
              <a:ext uri="{FF2B5EF4-FFF2-40B4-BE49-F238E27FC236}">
                <a16:creationId xmlns:a16="http://schemas.microsoft.com/office/drawing/2014/main" id="{EF8170A1-E206-9AC1-68CB-31CBBE4391F2}"/>
              </a:ext>
            </a:extLst>
          </p:cNvPr>
          <p:cNvSpPr>
            <a:spLocks noGrp="1"/>
          </p:cNvSpPr>
          <p:nvPr>
            <p:ph idx="13"/>
          </p:nvPr>
        </p:nvSpPr>
        <p:spPr>
          <a:xfrm>
            <a:off x="8842109" y="4011360"/>
            <a:ext cx="2920628" cy="2369431"/>
          </a:xfrm>
          <a:prstGeom prst="rect">
            <a:avLst/>
          </a:prstGeom>
        </p:spPr>
        <p:txBody>
          <a:bodyPr vert="horz" lIns="91440" tIns="45720" rIns="91440" bIns="45720" rtlCol="0">
            <a:no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3" name="Picture 2">
            <a:extLst>
              <a:ext uri="{FF2B5EF4-FFF2-40B4-BE49-F238E27FC236}">
                <a16:creationId xmlns:a16="http://schemas.microsoft.com/office/drawing/2014/main" id="{D2A1363C-3DBA-ADAE-FC75-46268EA452E9}"/>
              </a:ext>
            </a:extLst>
          </p:cNvPr>
          <p:cNvPicPr>
            <a:picLocks noChangeAspect="1"/>
          </p:cNvPicPr>
          <p:nvPr/>
        </p:nvPicPr>
        <p:blipFill>
          <a:blip r:embed="rId2">
            <a:extLst>
              <a:ext uri="{28A0092B-C50C-407E-A947-70E740481C1C}">
                <a14:useLocalDpi xmlns:a14="http://schemas.microsoft.com/office/drawing/2010/main" val="0"/>
              </a:ext>
            </a:extLst>
          </a:blip>
          <a:srcRect l="91" r="91"/>
          <a:stretch/>
        </p:blipFill>
        <p:spPr>
          <a:xfrm rot="16200000">
            <a:off x="-59560" y="620447"/>
            <a:ext cx="894377" cy="307470"/>
          </a:xfrm>
          <a:prstGeom prst="rect">
            <a:avLst/>
          </a:prstGeom>
        </p:spPr>
      </p:pic>
      <p:pic>
        <p:nvPicPr>
          <p:cNvPr id="2" name="Picture 1">
            <a:extLst>
              <a:ext uri="{FF2B5EF4-FFF2-40B4-BE49-F238E27FC236}">
                <a16:creationId xmlns:a16="http://schemas.microsoft.com/office/drawing/2014/main" id="{087DB8FD-9FC0-C19D-ABEC-E8E65071336B}"/>
              </a:ext>
            </a:extLst>
          </p:cNvPr>
          <p:cNvPicPr>
            <a:picLocks noChangeAspect="1"/>
          </p:cNvPicPr>
          <p:nvPr userDrawn="1"/>
        </p:nvPicPr>
        <p:blipFill>
          <a:blip r:embed="rId2">
            <a:extLst>
              <a:ext uri="{28A0092B-C50C-407E-A947-70E740481C1C}">
                <a14:useLocalDpi xmlns:a14="http://schemas.microsoft.com/office/drawing/2010/main" val="0"/>
              </a:ext>
            </a:extLst>
          </a:blip>
          <a:srcRect l="91" r="91"/>
          <a:stretch/>
        </p:blipFill>
        <p:spPr>
          <a:xfrm rot="16200000">
            <a:off x="-59560" y="620447"/>
            <a:ext cx="894377" cy="307470"/>
          </a:xfrm>
          <a:prstGeom prst="rect">
            <a:avLst/>
          </a:prstGeom>
        </p:spPr>
      </p:pic>
    </p:spTree>
    <p:extLst>
      <p:ext uri="{BB962C8B-B14F-4D97-AF65-F5344CB8AC3E}">
        <p14:creationId xmlns:p14="http://schemas.microsoft.com/office/powerpoint/2010/main" val="20484747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adrant Right -- Light">
    <p:bg>
      <p:bgPr>
        <a:solidFill>
          <a:schemeClr val="bg1">
            <a:lumMod val="9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147F3D-BD8A-4FDD-D828-12B7013D68C5}"/>
              </a:ext>
            </a:extLst>
          </p:cNvPr>
          <p:cNvSpPr/>
          <p:nvPr/>
        </p:nvSpPr>
        <p:spPr>
          <a:xfrm>
            <a:off x="4496499" y="0"/>
            <a:ext cx="3847821" cy="3428999"/>
          </a:xfrm>
          <a:prstGeom prst="rect">
            <a:avLst/>
          </a:prstGeom>
          <a:solidFill>
            <a:schemeClr val="tx2"/>
          </a:solidFill>
          <a:ln w="63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5760" tIns="45720" rIns="365760" bIns="45720" rtlCol="0" anchor="ctr">
            <a:noAutofit/>
          </a:bodyPr>
          <a:lstStyle/>
          <a:p>
            <a:endParaRPr lang="en-US" sz="1400" b="1">
              <a:solidFill>
                <a:schemeClr val="bg1"/>
              </a:solidFill>
              <a:ea typeface="Calibri"/>
              <a:cs typeface="Calibri"/>
            </a:endParaRPr>
          </a:p>
        </p:txBody>
      </p:sp>
      <p:sp>
        <p:nvSpPr>
          <p:cNvPr id="6" name="Rectangle 5">
            <a:extLst>
              <a:ext uri="{FF2B5EF4-FFF2-40B4-BE49-F238E27FC236}">
                <a16:creationId xmlns:a16="http://schemas.microsoft.com/office/drawing/2014/main" id="{784EF6F1-362F-718C-1E29-6158897F78E9}"/>
              </a:ext>
            </a:extLst>
          </p:cNvPr>
          <p:cNvSpPr/>
          <p:nvPr/>
        </p:nvSpPr>
        <p:spPr>
          <a:xfrm>
            <a:off x="4496499" y="3429000"/>
            <a:ext cx="3847821" cy="3429000"/>
          </a:xfrm>
          <a:prstGeom prst="rect">
            <a:avLst/>
          </a:prstGeom>
          <a:solidFill>
            <a:schemeClr val="accent1"/>
          </a:solidFill>
          <a:ln w="63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5760" tIns="45720" rIns="365760" bIns="45720" rtlCol="0" anchor="ctr">
            <a:noAutofit/>
          </a:bodyPr>
          <a:lstStyle/>
          <a:p>
            <a:endParaRPr lang="en-US" sz="1400" b="1">
              <a:solidFill>
                <a:schemeClr val="bg1"/>
              </a:solidFill>
              <a:ea typeface="Calibri"/>
              <a:cs typeface="Calibri"/>
            </a:endParaRPr>
          </a:p>
        </p:txBody>
      </p:sp>
      <p:sp>
        <p:nvSpPr>
          <p:cNvPr id="8" name="Rectangle 7">
            <a:extLst>
              <a:ext uri="{FF2B5EF4-FFF2-40B4-BE49-F238E27FC236}">
                <a16:creationId xmlns:a16="http://schemas.microsoft.com/office/drawing/2014/main" id="{0529771B-837C-550E-8033-FED2D33F207F}"/>
              </a:ext>
            </a:extLst>
          </p:cNvPr>
          <p:cNvSpPr/>
          <p:nvPr/>
        </p:nvSpPr>
        <p:spPr>
          <a:xfrm>
            <a:off x="8344179" y="-1"/>
            <a:ext cx="3847821" cy="3429000"/>
          </a:xfrm>
          <a:prstGeom prst="rect">
            <a:avLst/>
          </a:prstGeom>
          <a:solidFill>
            <a:schemeClr val="accent1"/>
          </a:solidFill>
          <a:ln w="63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5760" tIns="45720" rIns="365760" bIns="45720" rtlCol="0" anchor="ctr">
            <a:noAutofit/>
          </a:bodyPr>
          <a:lstStyle/>
          <a:p>
            <a:endParaRPr lang="en-US" sz="1400" b="1">
              <a:solidFill>
                <a:schemeClr val="bg1"/>
              </a:solidFill>
              <a:ea typeface="Calibri"/>
              <a:cs typeface="Calibri"/>
            </a:endParaRPr>
          </a:p>
        </p:txBody>
      </p:sp>
      <p:sp>
        <p:nvSpPr>
          <p:cNvPr id="11" name="Rectangle 10">
            <a:extLst>
              <a:ext uri="{FF2B5EF4-FFF2-40B4-BE49-F238E27FC236}">
                <a16:creationId xmlns:a16="http://schemas.microsoft.com/office/drawing/2014/main" id="{7EA3BB97-4748-E61A-F4AF-C89975ED3A6A}"/>
              </a:ext>
            </a:extLst>
          </p:cNvPr>
          <p:cNvSpPr/>
          <p:nvPr/>
        </p:nvSpPr>
        <p:spPr>
          <a:xfrm>
            <a:off x="8344179" y="3428999"/>
            <a:ext cx="3847821" cy="3428999"/>
          </a:xfrm>
          <a:prstGeom prst="rect">
            <a:avLst/>
          </a:prstGeom>
          <a:solidFill>
            <a:schemeClr val="accent4"/>
          </a:solidFill>
          <a:ln w="63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5760" tIns="45720" rIns="365760" bIns="45720" rtlCol="0" anchor="ctr">
            <a:noAutofit/>
          </a:bodyPr>
          <a:lstStyle/>
          <a:p>
            <a:endParaRPr lang="en-US" sz="2400">
              <a:solidFill>
                <a:schemeClr val="bg1"/>
              </a:solidFill>
            </a:endParaRPr>
          </a:p>
        </p:txBody>
      </p:sp>
      <p:sp>
        <p:nvSpPr>
          <p:cNvPr id="15" name="Text Placeholder 2">
            <a:extLst>
              <a:ext uri="{FF2B5EF4-FFF2-40B4-BE49-F238E27FC236}">
                <a16:creationId xmlns:a16="http://schemas.microsoft.com/office/drawing/2014/main" id="{8DE9476D-1AF6-5837-413A-8CC2489827FA}"/>
              </a:ext>
            </a:extLst>
          </p:cNvPr>
          <p:cNvSpPr>
            <a:spLocks noGrp="1"/>
          </p:cNvSpPr>
          <p:nvPr>
            <p:ph idx="10"/>
          </p:nvPr>
        </p:nvSpPr>
        <p:spPr>
          <a:xfrm>
            <a:off x="4815293" y="567328"/>
            <a:ext cx="3228500" cy="2369431"/>
          </a:xfrm>
          <a:prstGeom prst="rect">
            <a:avLst/>
          </a:prstGeom>
        </p:spPr>
        <p:txBody>
          <a:bodyPr vert="horz" lIns="91440" tIns="45720" rIns="91440" bIns="45720" rtlCol="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2">
            <a:extLst>
              <a:ext uri="{FF2B5EF4-FFF2-40B4-BE49-F238E27FC236}">
                <a16:creationId xmlns:a16="http://schemas.microsoft.com/office/drawing/2014/main" id="{EC8FF49F-6666-69DB-6C62-AD1328CC7CC7}"/>
              </a:ext>
            </a:extLst>
          </p:cNvPr>
          <p:cNvSpPr>
            <a:spLocks noGrp="1"/>
          </p:cNvSpPr>
          <p:nvPr>
            <p:ph idx="11"/>
          </p:nvPr>
        </p:nvSpPr>
        <p:spPr>
          <a:xfrm>
            <a:off x="4823670" y="4011360"/>
            <a:ext cx="3228500" cy="2369431"/>
          </a:xfrm>
          <a:prstGeom prst="rect">
            <a:avLst/>
          </a:prstGeom>
        </p:spPr>
        <p:txBody>
          <a:bodyPr vert="horz" lIns="91440" tIns="45720" rIns="91440" bIns="45720" rtlCol="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7" name="Text Placeholder 2">
            <a:extLst>
              <a:ext uri="{FF2B5EF4-FFF2-40B4-BE49-F238E27FC236}">
                <a16:creationId xmlns:a16="http://schemas.microsoft.com/office/drawing/2014/main" id="{D5AF7FE0-2A22-DEF4-8D42-6E9820BE3211}"/>
              </a:ext>
            </a:extLst>
          </p:cNvPr>
          <p:cNvSpPr>
            <a:spLocks noGrp="1"/>
          </p:cNvSpPr>
          <p:nvPr>
            <p:ph idx="12"/>
          </p:nvPr>
        </p:nvSpPr>
        <p:spPr>
          <a:xfrm>
            <a:off x="8667101" y="567328"/>
            <a:ext cx="3228500" cy="2369431"/>
          </a:xfrm>
          <a:prstGeom prst="rect">
            <a:avLst/>
          </a:prstGeom>
        </p:spPr>
        <p:txBody>
          <a:bodyPr vert="horz" lIns="91440" tIns="45720" rIns="91440" bIns="45720" rtlCol="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8" name="Text Placeholder 2">
            <a:extLst>
              <a:ext uri="{FF2B5EF4-FFF2-40B4-BE49-F238E27FC236}">
                <a16:creationId xmlns:a16="http://schemas.microsoft.com/office/drawing/2014/main" id="{EF8170A1-E206-9AC1-68CB-31CBBE4391F2}"/>
              </a:ext>
            </a:extLst>
          </p:cNvPr>
          <p:cNvSpPr>
            <a:spLocks noGrp="1"/>
          </p:cNvSpPr>
          <p:nvPr>
            <p:ph idx="13"/>
          </p:nvPr>
        </p:nvSpPr>
        <p:spPr>
          <a:xfrm>
            <a:off x="8675478" y="4011360"/>
            <a:ext cx="3228500" cy="2369431"/>
          </a:xfrm>
          <a:prstGeom prst="rect">
            <a:avLst/>
          </a:prstGeom>
        </p:spPr>
        <p:txBody>
          <a:bodyPr vert="horz" lIns="91440" tIns="45720" rIns="91440" bIns="45720" rtlCol="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itle Placeholder 1">
            <a:extLst>
              <a:ext uri="{FF2B5EF4-FFF2-40B4-BE49-F238E27FC236}">
                <a16:creationId xmlns:a16="http://schemas.microsoft.com/office/drawing/2014/main" id="{E8332948-999D-7A42-FEAC-0D6C8D95D537}"/>
              </a:ext>
            </a:extLst>
          </p:cNvPr>
          <p:cNvSpPr>
            <a:spLocks noGrp="1"/>
          </p:cNvSpPr>
          <p:nvPr>
            <p:ph type="title"/>
          </p:nvPr>
        </p:nvSpPr>
        <p:spPr>
          <a:xfrm>
            <a:off x="708436" y="1481727"/>
            <a:ext cx="3489638" cy="1893558"/>
          </a:xfrm>
          <a:prstGeom prst="rect">
            <a:avLst/>
          </a:prstGeom>
        </p:spPr>
        <p:txBody>
          <a:bodyPr vert="horz" lIns="91440" tIns="45720" rIns="91440" bIns="45720" rtlCol="0" anchor="ctr">
            <a:noAutofit/>
          </a:bodyPr>
          <a:lstStyle>
            <a:lvl1pPr>
              <a:defRPr>
                <a:solidFill>
                  <a:schemeClr val="tx1"/>
                </a:solidFill>
              </a:defRPr>
            </a:lvl1pPr>
          </a:lstStyle>
          <a:p>
            <a:r>
              <a:rPr lang="en-US"/>
              <a:t>Click to edit Master title style</a:t>
            </a:r>
            <a:endParaRPr lang="en-CA"/>
          </a:p>
        </p:txBody>
      </p:sp>
      <p:sp>
        <p:nvSpPr>
          <p:cNvPr id="14" name="Text Placeholder 2">
            <a:extLst>
              <a:ext uri="{FF2B5EF4-FFF2-40B4-BE49-F238E27FC236}">
                <a16:creationId xmlns:a16="http://schemas.microsoft.com/office/drawing/2014/main" id="{0662B96C-744C-1CE7-6721-52925D6794B3}"/>
              </a:ext>
            </a:extLst>
          </p:cNvPr>
          <p:cNvSpPr>
            <a:spLocks noGrp="1"/>
          </p:cNvSpPr>
          <p:nvPr>
            <p:ph idx="1"/>
          </p:nvPr>
        </p:nvSpPr>
        <p:spPr>
          <a:xfrm>
            <a:off x="708436" y="3510221"/>
            <a:ext cx="3489638" cy="1822660"/>
          </a:xfrm>
          <a:prstGeom prst="rect">
            <a:avLst/>
          </a:prstGeom>
        </p:spPr>
        <p:txBody>
          <a:bodyPr vert="horz" lIns="91440" tIns="45720" rIns="91440" bIns="45720" rtlCol="0">
            <a:no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Text Placeholder 2">
            <a:extLst>
              <a:ext uri="{FF2B5EF4-FFF2-40B4-BE49-F238E27FC236}">
                <a16:creationId xmlns:a16="http://schemas.microsoft.com/office/drawing/2014/main" id="{F69ACB53-F3D0-D07C-5C66-3D402FACF866}"/>
              </a:ext>
            </a:extLst>
          </p:cNvPr>
          <p:cNvSpPr>
            <a:spLocks noGrp="1"/>
          </p:cNvSpPr>
          <p:nvPr>
            <p:ph idx="10"/>
          </p:nvPr>
        </p:nvSpPr>
        <p:spPr>
          <a:xfrm>
            <a:off x="4815293" y="567328"/>
            <a:ext cx="3228500" cy="2369431"/>
          </a:xfrm>
          <a:prstGeom prst="rect">
            <a:avLst/>
          </a:prstGeom>
        </p:spPr>
        <p:txBody>
          <a:bodyPr vert="horz" lIns="91440" tIns="45720" rIns="91440" bIns="45720" rtlCol="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Text Placeholder 2">
            <a:extLst>
              <a:ext uri="{FF2B5EF4-FFF2-40B4-BE49-F238E27FC236}">
                <a16:creationId xmlns:a16="http://schemas.microsoft.com/office/drawing/2014/main" id="{2360A1F5-FEDA-E16D-0521-1AD20BDF12BD}"/>
              </a:ext>
            </a:extLst>
          </p:cNvPr>
          <p:cNvSpPr>
            <a:spLocks noGrp="1"/>
          </p:cNvSpPr>
          <p:nvPr>
            <p:ph idx="11"/>
          </p:nvPr>
        </p:nvSpPr>
        <p:spPr>
          <a:xfrm>
            <a:off x="4823670" y="4011360"/>
            <a:ext cx="3228500" cy="2369431"/>
          </a:xfrm>
          <a:prstGeom prst="rect">
            <a:avLst/>
          </a:prstGeom>
        </p:spPr>
        <p:txBody>
          <a:bodyPr vert="horz" lIns="91440" tIns="45720" rIns="91440" bIns="45720" rtlCol="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2">
            <a:extLst>
              <a:ext uri="{FF2B5EF4-FFF2-40B4-BE49-F238E27FC236}">
                <a16:creationId xmlns:a16="http://schemas.microsoft.com/office/drawing/2014/main" id="{B5AE7D10-541D-B94E-7175-F77DD9F58D59}"/>
              </a:ext>
            </a:extLst>
          </p:cNvPr>
          <p:cNvSpPr>
            <a:spLocks noGrp="1"/>
          </p:cNvSpPr>
          <p:nvPr>
            <p:ph idx="12"/>
          </p:nvPr>
        </p:nvSpPr>
        <p:spPr>
          <a:xfrm>
            <a:off x="8667101" y="567328"/>
            <a:ext cx="3228500" cy="2369431"/>
          </a:xfrm>
          <a:prstGeom prst="rect">
            <a:avLst/>
          </a:prstGeom>
        </p:spPr>
        <p:txBody>
          <a:bodyPr vert="horz" lIns="91440" tIns="45720" rIns="91440" bIns="45720" rtlCol="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2">
            <a:extLst>
              <a:ext uri="{FF2B5EF4-FFF2-40B4-BE49-F238E27FC236}">
                <a16:creationId xmlns:a16="http://schemas.microsoft.com/office/drawing/2014/main" id="{6027DD93-BE04-F01D-070D-A614CD797380}"/>
              </a:ext>
            </a:extLst>
          </p:cNvPr>
          <p:cNvSpPr>
            <a:spLocks noGrp="1"/>
          </p:cNvSpPr>
          <p:nvPr>
            <p:ph idx="13"/>
          </p:nvPr>
        </p:nvSpPr>
        <p:spPr>
          <a:xfrm>
            <a:off x="8675478" y="4011360"/>
            <a:ext cx="3228500" cy="2369431"/>
          </a:xfrm>
          <a:prstGeom prst="rect">
            <a:avLst/>
          </a:prstGeom>
        </p:spPr>
        <p:txBody>
          <a:bodyPr vert="horz" lIns="91440" tIns="45720" rIns="91440" bIns="45720" rtlCol="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Title Placeholder 1">
            <a:extLst>
              <a:ext uri="{FF2B5EF4-FFF2-40B4-BE49-F238E27FC236}">
                <a16:creationId xmlns:a16="http://schemas.microsoft.com/office/drawing/2014/main" id="{8836AFD1-C903-501F-52F4-21A9398377CC}"/>
              </a:ext>
            </a:extLst>
          </p:cNvPr>
          <p:cNvSpPr>
            <a:spLocks noGrp="1"/>
          </p:cNvSpPr>
          <p:nvPr>
            <p:ph type="title"/>
          </p:nvPr>
        </p:nvSpPr>
        <p:spPr>
          <a:xfrm>
            <a:off x="708436" y="1481727"/>
            <a:ext cx="3489638" cy="1893558"/>
          </a:xfrm>
          <a:prstGeom prst="rect">
            <a:avLst/>
          </a:prstGeom>
        </p:spPr>
        <p:txBody>
          <a:bodyPr vert="horz" lIns="91440" tIns="45720" rIns="91440" bIns="45720" rtlCol="0" anchor="ctr">
            <a:noAutofit/>
          </a:bodyPr>
          <a:lstStyle>
            <a:lvl1pPr>
              <a:defRPr>
                <a:solidFill>
                  <a:schemeClr val="tx1"/>
                </a:solidFill>
              </a:defRPr>
            </a:lvl1pPr>
          </a:lstStyle>
          <a:p>
            <a:r>
              <a:rPr lang="en-US"/>
              <a:t>Click to edit Master title style</a:t>
            </a:r>
            <a:endParaRPr lang="en-CA"/>
          </a:p>
        </p:txBody>
      </p:sp>
      <p:sp>
        <p:nvSpPr>
          <p:cNvPr id="10" name="Text Placeholder 2">
            <a:extLst>
              <a:ext uri="{FF2B5EF4-FFF2-40B4-BE49-F238E27FC236}">
                <a16:creationId xmlns:a16="http://schemas.microsoft.com/office/drawing/2014/main" id="{2C533C5A-AF9B-7194-C496-E8658D6695B1}"/>
              </a:ext>
            </a:extLst>
          </p:cNvPr>
          <p:cNvSpPr>
            <a:spLocks noGrp="1"/>
          </p:cNvSpPr>
          <p:nvPr>
            <p:ph idx="1"/>
          </p:nvPr>
        </p:nvSpPr>
        <p:spPr>
          <a:xfrm>
            <a:off x="708436" y="3510221"/>
            <a:ext cx="3489638" cy="1822660"/>
          </a:xfrm>
          <a:prstGeom prst="rect">
            <a:avLst/>
          </a:prstGeom>
        </p:spPr>
        <p:txBody>
          <a:bodyPr vert="horz" lIns="91440" tIns="45720" rIns="91440" bIns="45720" rtlCol="0">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563779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4" name="Rectangle: Diagonal Corners Snipped 3">
            <a:extLst>
              <a:ext uri="{FF2B5EF4-FFF2-40B4-BE49-F238E27FC236}">
                <a16:creationId xmlns:a16="http://schemas.microsoft.com/office/drawing/2014/main" id="{E34588A7-9F0E-6105-F992-74E7AD8EC233}"/>
              </a:ext>
            </a:extLst>
          </p:cNvPr>
          <p:cNvSpPr/>
          <p:nvPr/>
        </p:nvSpPr>
        <p:spPr>
          <a:xfrm>
            <a:off x="2183674" y="3479074"/>
            <a:ext cx="3293201" cy="422351"/>
          </a:xfrm>
          <a:prstGeom prst="snip2DiagRect">
            <a:avLst>
              <a:gd name="adj1" fmla="val 0"/>
              <a:gd name="adj2"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180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DE07E76D-8463-7C07-B813-F1C3A0839C0C}"/>
              </a:ext>
            </a:extLst>
          </p:cNvPr>
          <p:cNvSpPr txBox="1"/>
          <p:nvPr/>
        </p:nvSpPr>
        <p:spPr>
          <a:xfrm>
            <a:off x="1108737" y="2494676"/>
            <a:ext cx="4282413" cy="1569660"/>
          </a:xfrm>
          <a:prstGeom prst="rect">
            <a:avLst/>
          </a:prstGeom>
          <a:noFill/>
        </p:spPr>
        <p:txBody>
          <a:bodyPr wrap="square" rtlCol="0">
            <a:spAutoFit/>
          </a:bodyPr>
          <a:lstStyle/>
          <a:p>
            <a:r>
              <a:rPr lang="en-US" sz="9600" b="0">
                <a:solidFill>
                  <a:schemeClr val="tx2"/>
                </a:solidFill>
                <a:latin typeface="+mj-lt"/>
              </a:rPr>
              <a:t>Agenda</a:t>
            </a:r>
            <a:endParaRPr lang="en-ID" sz="9600" b="0">
              <a:solidFill>
                <a:schemeClr val="tx2"/>
              </a:solidFill>
              <a:latin typeface="+mj-lt"/>
            </a:endParaRPr>
          </a:p>
        </p:txBody>
      </p:sp>
      <p:sp>
        <p:nvSpPr>
          <p:cNvPr id="2" name="Rectangle: Diagonal Corners Snipped 1">
            <a:extLst>
              <a:ext uri="{FF2B5EF4-FFF2-40B4-BE49-F238E27FC236}">
                <a16:creationId xmlns:a16="http://schemas.microsoft.com/office/drawing/2014/main" id="{851111E4-59D6-9171-C421-206D74405ACE}"/>
              </a:ext>
            </a:extLst>
          </p:cNvPr>
          <p:cNvSpPr/>
          <p:nvPr/>
        </p:nvSpPr>
        <p:spPr>
          <a:xfrm>
            <a:off x="2183674" y="3479074"/>
            <a:ext cx="3293201" cy="422351"/>
          </a:xfrm>
          <a:prstGeom prst="snip2DiagRect">
            <a:avLst>
              <a:gd name="adj1" fmla="val 0"/>
              <a:gd name="adj2"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1800">
              <a:solidFill>
                <a:schemeClr val="bg1"/>
              </a:solidFill>
              <a:ea typeface="Inter" panose="02000503000000020004" pitchFamily="2" charset="0"/>
            </a:endParaRPr>
          </a:p>
        </p:txBody>
      </p:sp>
      <p:sp>
        <p:nvSpPr>
          <p:cNvPr id="3" name="TextBox 2">
            <a:extLst>
              <a:ext uri="{FF2B5EF4-FFF2-40B4-BE49-F238E27FC236}">
                <a16:creationId xmlns:a16="http://schemas.microsoft.com/office/drawing/2014/main" id="{A27CD789-6472-851E-7DF3-A9A7F778FB69}"/>
              </a:ext>
            </a:extLst>
          </p:cNvPr>
          <p:cNvSpPr txBox="1"/>
          <p:nvPr/>
        </p:nvSpPr>
        <p:spPr>
          <a:xfrm>
            <a:off x="1108737" y="2494676"/>
            <a:ext cx="4282413" cy="1569660"/>
          </a:xfrm>
          <a:prstGeom prst="rect">
            <a:avLst/>
          </a:prstGeom>
          <a:noFill/>
        </p:spPr>
        <p:txBody>
          <a:bodyPr wrap="square" rtlCol="0">
            <a:spAutoFit/>
          </a:bodyPr>
          <a:lstStyle/>
          <a:p>
            <a:r>
              <a:rPr lang="en-US" sz="9600" b="0">
                <a:solidFill>
                  <a:schemeClr val="tx2"/>
                </a:solidFill>
                <a:latin typeface="+mj-lt"/>
              </a:rPr>
              <a:t>Agenda</a:t>
            </a:r>
            <a:endParaRPr lang="en-ID" sz="9600" b="0">
              <a:solidFill>
                <a:schemeClr val="tx2"/>
              </a:solidFill>
              <a:latin typeface="+mj-lt"/>
            </a:endParaRPr>
          </a:p>
        </p:txBody>
      </p:sp>
    </p:spTree>
    <p:extLst>
      <p:ext uri="{BB962C8B-B14F-4D97-AF65-F5344CB8AC3E}">
        <p14:creationId xmlns:p14="http://schemas.microsoft.com/office/powerpoint/2010/main" val="8643725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About U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613E2E4-34B8-4EC5-86CD-38C5DBFE6F6D}"/>
              </a:ext>
            </a:extLst>
          </p:cNvPr>
          <p:cNvSpPr>
            <a:spLocks noGrp="1"/>
          </p:cNvSpPr>
          <p:nvPr>
            <p:ph type="pic" sz="quarter" idx="10"/>
          </p:nvPr>
        </p:nvSpPr>
        <p:spPr>
          <a:xfrm>
            <a:off x="7253659" y="514339"/>
            <a:ext cx="4938343" cy="5829321"/>
          </a:xfrm>
          <a:prstGeom prst="snip2DiagRect">
            <a:avLst/>
          </a:pr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14" name="Rectangle: Top Corners Rounded 11">
            <a:extLst>
              <a:ext uri="{FF2B5EF4-FFF2-40B4-BE49-F238E27FC236}">
                <a16:creationId xmlns:a16="http://schemas.microsoft.com/office/drawing/2014/main" id="{78A87D95-B79D-7A49-A2E2-D373F4AB039E}"/>
              </a:ext>
            </a:extLst>
          </p:cNvPr>
          <p:cNvSpPr/>
          <p:nvPr/>
        </p:nvSpPr>
        <p:spPr>
          <a:xfrm rot="5400000" flipH="1">
            <a:off x="546133" y="1951449"/>
            <a:ext cx="3846078" cy="4938343"/>
          </a:xfrm>
          <a:prstGeom prst="round2SameRect">
            <a:avLst>
              <a:gd name="adj1" fmla="val 0"/>
              <a:gd name="adj2" fmla="val 0"/>
            </a:avLst>
          </a:prstGeom>
          <a:solidFill>
            <a:schemeClr val="accent5"/>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EC6E1A6D-5D08-C207-5832-675637AD6E4A}"/>
              </a:ext>
            </a:extLst>
          </p:cNvPr>
          <p:cNvSpPr>
            <a:spLocks noGrp="1"/>
          </p:cNvSpPr>
          <p:nvPr>
            <p:ph type="title"/>
          </p:nvPr>
        </p:nvSpPr>
        <p:spPr>
          <a:xfrm>
            <a:off x="370989" y="2815172"/>
            <a:ext cx="4287779" cy="1726348"/>
          </a:xfrm>
          <a:prstGeom prst="rect">
            <a:avLst/>
          </a:prstGeom>
        </p:spPr>
        <p:txBody>
          <a:bodyPr vert="horz" lIns="91440" tIns="45720" rIns="91440" bIns="45720" rtlCol="0" anchor="ctr">
            <a:noAutofit/>
          </a:bodyPr>
          <a:lstStyle>
            <a:lvl1pPr>
              <a:defRPr>
                <a:solidFill>
                  <a:schemeClr val="bg1"/>
                </a:solidFill>
              </a:defRPr>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6D213885-17AB-FDBD-E775-5F7F71CB979A}"/>
              </a:ext>
            </a:extLst>
          </p:cNvPr>
          <p:cNvSpPr>
            <a:spLocks noGrp="1"/>
          </p:cNvSpPr>
          <p:nvPr>
            <p:ph idx="1"/>
          </p:nvPr>
        </p:nvSpPr>
        <p:spPr>
          <a:xfrm>
            <a:off x="370989" y="4716780"/>
            <a:ext cx="4287779" cy="1381552"/>
          </a:xfrm>
          <a:prstGeom prst="rect">
            <a:avLst/>
          </a:prstGeom>
        </p:spPr>
        <p:txBody>
          <a:bodyPr vert="horz" lIns="91440" tIns="45720" rIns="91440" bIns="45720" rtlCol="0">
            <a:no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7" name="Graphic 6">
            <a:extLst>
              <a:ext uri="{FF2B5EF4-FFF2-40B4-BE49-F238E27FC236}">
                <a16:creationId xmlns:a16="http://schemas.microsoft.com/office/drawing/2014/main" id="{E87710A8-6604-CB8E-0461-3A7C6F53FF8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9525"/>
            <a:ext cx="12192000" cy="6858000"/>
          </a:xfrm>
          <a:prstGeom prst="rect">
            <a:avLst/>
          </a:prstGeom>
        </p:spPr>
      </p:pic>
    </p:spTree>
    <p:extLst>
      <p:ext uri="{BB962C8B-B14F-4D97-AF65-F5344CB8AC3E}">
        <p14:creationId xmlns:p14="http://schemas.microsoft.com/office/powerpoint/2010/main" val="2245418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icture Callout --- Light">
    <p:bg>
      <p:bgPr>
        <a:solidFill>
          <a:schemeClr val="bg1">
            <a:lumMod val="95000"/>
          </a:schemeClr>
        </a:solidFill>
        <a:effectLst/>
      </p:bgPr>
    </p:bg>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7E9CE89-2D08-E47C-682E-8A067E1CA229}"/>
              </a:ext>
            </a:extLst>
          </p:cNvPr>
          <p:cNvSpPr>
            <a:spLocks noGrp="1"/>
          </p:cNvSpPr>
          <p:nvPr>
            <p:ph type="pic" sz="quarter" idx="14"/>
          </p:nvPr>
        </p:nvSpPr>
        <p:spPr>
          <a:xfrm>
            <a:off x="1019174" y="1125538"/>
            <a:ext cx="4512943" cy="5148262"/>
          </a:xfrm>
          <a:prstGeom prst="rect">
            <a:avLst/>
          </a:prstGeom>
          <a:pattFill prst="pct5">
            <a:fgClr>
              <a:schemeClr val="accent1"/>
            </a:fgClr>
            <a:bgClr>
              <a:schemeClr val="bg1"/>
            </a:bgClr>
          </a:pattFill>
          <a:ln>
            <a:noFill/>
          </a:ln>
        </p:spPr>
        <p:txBody>
          <a:bodyPr wrap="square" anchor="ctr">
            <a:noAutofit/>
          </a:bodyPr>
          <a:lstStyle>
            <a:lvl1pPr algn="ctr">
              <a:defRPr sz="1200">
                <a:solidFill>
                  <a:schemeClr val="tx1"/>
                </a:solidFill>
              </a:defRPr>
            </a:lvl1pPr>
          </a:lstStyle>
          <a:p>
            <a:endParaRPr lang="en-US"/>
          </a:p>
        </p:txBody>
      </p:sp>
      <p:pic>
        <p:nvPicPr>
          <p:cNvPr id="14" name="Graphic 13">
            <a:extLst>
              <a:ext uri="{FF2B5EF4-FFF2-40B4-BE49-F238E27FC236}">
                <a16:creationId xmlns:a16="http://schemas.microsoft.com/office/drawing/2014/main" id="{55F78723-4570-1CBF-2BF7-C530010C645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6200000">
            <a:off x="3965919" y="4489698"/>
            <a:ext cx="1597837" cy="887687"/>
          </a:xfrm>
          <a:prstGeom prst="rect">
            <a:avLst/>
          </a:prstGeom>
        </p:spPr>
      </p:pic>
      <p:sp>
        <p:nvSpPr>
          <p:cNvPr id="2" name="Title Placeholder 1">
            <a:extLst>
              <a:ext uri="{FF2B5EF4-FFF2-40B4-BE49-F238E27FC236}">
                <a16:creationId xmlns:a16="http://schemas.microsoft.com/office/drawing/2014/main" id="{3A7BE6EF-81AF-E847-19F5-456D7B2DA42F}"/>
              </a:ext>
            </a:extLst>
          </p:cNvPr>
          <p:cNvSpPr>
            <a:spLocks noGrp="1"/>
          </p:cNvSpPr>
          <p:nvPr>
            <p:ph type="title"/>
          </p:nvPr>
        </p:nvSpPr>
        <p:spPr>
          <a:xfrm>
            <a:off x="6146983" y="1125538"/>
            <a:ext cx="4621502" cy="1325563"/>
          </a:xfrm>
          <a:prstGeom prst="rect">
            <a:avLst/>
          </a:prstGeom>
        </p:spPr>
        <p:txBody>
          <a:bodyPr vert="horz" lIns="91440" tIns="45720" rIns="91440" bIns="45720" rtlCol="0" anchor="ctr">
            <a:noAutofit/>
          </a:bodyPr>
          <a:lstStyle/>
          <a:p>
            <a:r>
              <a:rPr lang="en-US"/>
              <a:t>Click to edit Master title style</a:t>
            </a:r>
            <a:endParaRPr lang="en-CA"/>
          </a:p>
        </p:txBody>
      </p:sp>
      <p:sp>
        <p:nvSpPr>
          <p:cNvPr id="4" name="Text Placeholder 2">
            <a:extLst>
              <a:ext uri="{FF2B5EF4-FFF2-40B4-BE49-F238E27FC236}">
                <a16:creationId xmlns:a16="http://schemas.microsoft.com/office/drawing/2014/main" id="{95E29E23-2C2D-7905-800C-E993138417A0}"/>
              </a:ext>
            </a:extLst>
          </p:cNvPr>
          <p:cNvSpPr>
            <a:spLocks noGrp="1"/>
          </p:cNvSpPr>
          <p:nvPr>
            <p:ph idx="1"/>
          </p:nvPr>
        </p:nvSpPr>
        <p:spPr>
          <a:xfrm>
            <a:off x="6146983" y="2586038"/>
            <a:ext cx="4621502" cy="138074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5">
            <a:extLst>
              <a:ext uri="{FF2B5EF4-FFF2-40B4-BE49-F238E27FC236}">
                <a16:creationId xmlns:a16="http://schemas.microsoft.com/office/drawing/2014/main" id="{8ECFF7CE-D7BC-72B5-A69D-E15F96E0006A}"/>
              </a:ext>
            </a:extLst>
          </p:cNvPr>
          <p:cNvSpPr/>
          <p:nvPr userDrawn="1"/>
        </p:nvSpPr>
        <p:spPr>
          <a:xfrm>
            <a:off x="5067299" y="4134624"/>
            <a:ext cx="6105525" cy="1597837"/>
          </a:xfrm>
          <a:prstGeom prst="rect">
            <a:avLst/>
          </a:prstGeom>
          <a:solidFill>
            <a:schemeClr val="bg2"/>
          </a:solidFill>
          <a:ln>
            <a:noFill/>
          </a:ln>
          <a:effectLst>
            <a:outerShdw blurRad="508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05840" tIns="182880" rIns="457200" bIns="182880" rtlCol="0" anchor="ctr" anchorCtr="0"/>
          <a:lstStyle/>
          <a:p>
            <a:pPr marL="171450" indent="-171450">
              <a:lnSpc>
                <a:spcPct val="130000"/>
              </a:lnSpc>
              <a:spcBef>
                <a:spcPts val="300"/>
              </a:spcBef>
              <a:buFont typeface="DM Sans Light" pitchFamily="2" charset="0"/>
              <a:buChar char="↘"/>
            </a:pPr>
            <a:endParaRPr lang="en-US" sz="1000">
              <a:solidFill>
                <a:schemeClr val="tx2"/>
              </a:solidFill>
            </a:endParaRPr>
          </a:p>
        </p:txBody>
      </p:sp>
      <p:sp>
        <p:nvSpPr>
          <p:cNvPr id="8" name="Rectangle 7">
            <a:extLst>
              <a:ext uri="{FF2B5EF4-FFF2-40B4-BE49-F238E27FC236}">
                <a16:creationId xmlns:a16="http://schemas.microsoft.com/office/drawing/2014/main" id="{296B1AA5-ACAB-5D6C-9E5C-F40F84151D24}"/>
              </a:ext>
            </a:extLst>
          </p:cNvPr>
          <p:cNvSpPr/>
          <p:nvPr userDrawn="1"/>
        </p:nvSpPr>
        <p:spPr>
          <a:xfrm>
            <a:off x="5067299" y="4134624"/>
            <a:ext cx="45719" cy="159783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
            <a:extLst>
              <a:ext uri="{FF2B5EF4-FFF2-40B4-BE49-F238E27FC236}">
                <a16:creationId xmlns:a16="http://schemas.microsoft.com/office/drawing/2014/main" id="{FA49EFFE-7395-2769-1A1D-8B2E66FFBFAC}"/>
              </a:ext>
            </a:extLst>
          </p:cNvPr>
          <p:cNvSpPr>
            <a:spLocks noGrp="1"/>
          </p:cNvSpPr>
          <p:nvPr>
            <p:ph idx="15"/>
          </p:nvPr>
        </p:nvSpPr>
        <p:spPr>
          <a:xfrm>
            <a:off x="6146983" y="4351713"/>
            <a:ext cx="4621502" cy="1174158"/>
          </a:xfrm>
          <a:prstGeom prst="rect">
            <a:avLst/>
          </a:prstGeom>
        </p:spPr>
        <p:txBody>
          <a:bodyPr vert="horz" lIns="91440" tIns="45720" rIns="91440" bIns="45720" rtlCol="0">
            <a:noAutofit/>
          </a:bodyPr>
          <a:lstStyle>
            <a:lvl1pPr marL="182880" indent="-182880">
              <a:spcBef>
                <a:spcPts val="0"/>
              </a:spcBef>
              <a:spcAft>
                <a:spcPts val="600"/>
              </a:spcAft>
              <a:buFont typeface="DM Sans Light" pitchFamily="2" charset="0"/>
              <a:buChar char="↘"/>
              <a:defRPr sz="1000"/>
            </a:lvl1pPr>
            <a:lvl2pPr marL="182880">
              <a:spcBef>
                <a:spcPts val="0"/>
              </a:spcBef>
              <a:spcAft>
                <a:spcPts val="600"/>
              </a:spcAft>
              <a:buFont typeface="DM Sans Light" pitchFamily="2" charset="0"/>
              <a:buChar char="↘"/>
              <a:defRPr sz="1000"/>
            </a:lvl2pPr>
            <a:lvl3pPr marL="182880">
              <a:spcBef>
                <a:spcPts val="0"/>
              </a:spcBef>
              <a:spcAft>
                <a:spcPts val="600"/>
              </a:spcAft>
              <a:buFont typeface="DM Sans Light" pitchFamily="2" charset="0"/>
              <a:buChar char="↘"/>
              <a:defRPr sz="1000"/>
            </a:lvl3pPr>
            <a:lvl4pPr marL="182880">
              <a:spcBef>
                <a:spcPts val="0"/>
              </a:spcBef>
              <a:spcAft>
                <a:spcPts val="600"/>
              </a:spcAft>
              <a:buFont typeface="DM Sans Light" pitchFamily="2" charset="0"/>
              <a:buChar char="↘"/>
              <a:defRPr sz="1000"/>
            </a:lvl4pPr>
            <a:lvl5pPr marL="182880">
              <a:spcBef>
                <a:spcPts val="0"/>
              </a:spcBef>
              <a:spcAft>
                <a:spcPts val="600"/>
              </a:spcAft>
              <a:buFont typeface="DM Sans Light" pitchFamily="2" charset="0"/>
              <a:buChar char="↘"/>
              <a:defRPr sz="1000"/>
            </a:lvl5pPr>
          </a:lstStyle>
          <a:p>
            <a:pPr lvl="0"/>
            <a:r>
              <a:rPr lang="en-US"/>
              <a:t>Click to edit Master text styles</a:t>
            </a:r>
            <a:endParaRPr lang="en-CA"/>
          </a:p>
        </p:txBody>
      </p:sp>
    </p:spTree>
    <p:extLst>
      <p:ext uri="{BB962C8B-B14F-4D97-AF65-F5344CB8AC3E}">
        <p14:creationId xmlns:p14="http://schemas.microsoft.com/office/powerpoint/2010/main" val="192008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Callout --- Dark">
    <p:bg>
      <p:bgPr>
        <a:solidFill>
          <a:schemeClr val="tx2"/>
        </a:solidFill>
        <a:effectLst/>
      </p:bgPr>
    </p:bg>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7E9CE89-2D08-E47C-682E-8A067E1CA229}"/>
              </a:ext>
            </a:extLst>
          </p:cNvPr>
          <p:cNvSpPr>
            <a:spLocks noGrp="1"/>
          </p:cNvSpPr>
          <p:nvPr>
            <p:ph type="pic" sz="quarter" idx="14"/>
          </p:nvPr>
        </p:nvSpPr>
        <p:spPr>
          <a:xfrm>
            <a:off x="1019174" y="1125538"/>
            <a:ext cx="4512943"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pic>
        <p:nvPicPr>
          <p:cNvPr id="11" name="Graphic 10">
            <a:extLst>
              <a:ext uri="{FF2B5EF4-FFF2-40B4-BE49-F238E27FC236}">
                <a16:creationId xmlns:a16="http://schemas.microsoft.com/office/drawing/2014/main" id="{383E3F13-950F-C113-B5D4-0A782408D4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6200000">
            <a:off x="3965919" y="4489698"/>
            <a:ext cx="1597837" cy="887687"/>
          </a:xfrm>
          <a:prstGeom prst="rect">
            <a:avLst/>
          </a:prstGeom>
        </p:spPr>
      </p:pic>
      <p:sp>
        <p:nvSpPr>
          <p:cNvPr id="2" name="Title Placeholder 1">
            <a:extLst>
              <a:ext uri="{FF2B5EF4-FFF2-40B4-BE49-F238E27FC236}">
                <a16:creationId xmlns:a16="http://schemas.microsoft.com/office/drawing/2014/main" id="{3A7BE6EF-81AF-E847-19F5-456D7B2DA42F}"/>
              </a:ext>
            </a:extLst>
          </p:cNvPr>
          <p:cNvSpPr>
            <a:spLocks noGrp="1"/>
          </p:cNvSpPr>
          <p:nvPr>
            <p:ph type="title"/>
          </p:nvPr>
        </p:nvSpPr>
        <p:spPr>
          <a:xfrm>
            <a:off x="6146983" y="1125538"/>
            <a:ext cx="4621502" cy="1325563"/>
          </a:xfrm>
          <a:prstGeom prst="rect">
            <a:avLst/>
          </a:prstGeom>
        </p:spPr>
        <p:txBody>
          <a:bodyPr vert="horz" lIns="91440" tIns="45720" rIns="91440" bIns="45720" rtlCol="0" anchor="ctr">
            <a:noAutofit/>
          </a:bodyPr>
          <a:lstStyle>
            <a:lvl1pPr>
              <a:defRPr>
                <a:solidFill>
                  <a:schemeClr val="bg1"/>
                </a:solidFill>
              </a:defRPr>
            </a:lvl1pPr>
          </a:lstStyle>
          <a:p>
            <a:r>
              <a:rPr lang="en-US"/>
              <a:t>Click to edit Master title style</a:t>
            </a:r>
            <a:endParaRPr lang="en-CA"/>
          </a:p>
        </p:txBody>
      </p:sp>
      <p:sp>
        <p:nvSpPr>
          <p:cNvPr id="4" name="Text Placeholder 2">
            <a:extLst>
              <a:ext uri="{FF2B5EF4-FFF2-40B4-BE49-F238E27FC236}">
                <a16:creationId xmlns:a16="http://schemas.microsoft.com/office/drawing/2014/main" id="{95E29E23-2C2D-7905-800C-E993138417A0}"/>
              </a:ext>
            </a:extLst>
          </p:cNvPr>
          <p:cNvSpPr>
            <a:spLocks noGrp="1"/>
          </p:cNvSpPr>
          <p:nvPr>
            <p:ph idx="1"/>
          </p:nvPr>
        </p:nvSpPr>
        <p:spPr>
          <a:xfrm>
            <a:off x="6146983" y="2586038"/>
            <a:ext cx="4621502" cy="1380748"/>
          </a:xfrm>
          <a:prstGeom prst="rect">
            <a:avLst/>
          </a:prstGeom>
        </p:spPr>
        <p:txBody>
          <a:bodyPr vert="horz" lIns="91440" tIns="45720" rIns="91440" bIns="45720" rtlCol="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5">
            <a:extLst>
              <a:ext uri="{FF2B5EF4-FFF2-40B4-BE49-F238E27FC236}">
                <a16:creationId xmlns:a16="http://schemas.microsoft.com/office/drawing/2014/main" id="{8ECFF7CE-D7BC-72B5-A69D-E15F96E0006A}"/>
              </a:ext>
            </a:extLst>
          </p:cNvPr>
          <p:cNvSpPr/>
          <p:nvPr userDrawn="1"/>
        </p:nvSpPr>
        <p:spPr>
          <a:xfrm>
            <a:off x="5067299" y="4134624"/>
            <a:ext cx="6105525" cy="1597837"/>
          </a:xfrm>
          <a:prstGeom prst="rect">
            <a:avLst/>
          </a:prstGeom>
          <a:solidFill>
            <a:schemeClr val="accent5"/>
          </a:solidFill>
          <a:ln>
            <a:noFill/>
          </a:ln>
          <a:effectLst>
            <a:outerShdw blurRad="508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05840" tIns="182880" rIns="457200" bIns="182880" rtlCol="0" anchor="ctr" anchorCtr="0"/>
          <a:lstStyle/>
          <a:p>
            <a:pPr marL="171450" indent="-171450">
              <a:lnSpc>
                <a:spcPct val="130000"/>
              </a:lnSpc>
              <a:spcBef>
                <a:spcPts val="300"/>
              </a:spcBef>
              <a:buFont typeface="DM Sans Light" pitchFamily="2" charset="0"/>
              <a:buChar char="↘"/>
            </a:pPr>
            <a:endParaRPr lang="en-US" sz="1000">
              <a:solidFill>
                <a:schemeClr val="tx2"/>
              </a:solidFill>
            </a:endParaRPr>
          </a:p>
        </p:txBody>
      </p:sp>
      <p:sp>
        <p:nvSpPr>
          <p:cNvPr id="8" name="Rectangle 7">
            <a:extLst>
              <a:ext uri="{FF2B5EF4-FFF2-40B4-BE49-F238E27FC236}">
                <a16:creationId xmlns:a16="http://schemas.microsoft.com/office/drawing/2014/main" id="{296B1AA5-ACAB-5D6C-9E5C-F40F84151D24}"/>
              </a:ext>
            </a:extLst>
          </p:cNvPr>
          <p:cNvSpPr/>
          <p:nvPr userDrawn="1"/>
        </p:nvSpPr>
        <p:spPr>
          <a:xfrm>
            <a:off x="5067299" y="4134624"/>
            <a:ext cx="45719" cy="15978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
            <a:extLst>
              <a:ext uri="{FF2B5EF4-FFF2-40B4-BE49-F238E27FC236}">
                <a16:creationId xmlns:a16="http://schemas.microsoft.com/office/drawing/2014/main" id="{FA49EFFE-7395-2769-1A1D-8B2E66FFBFAC}"/>
              </a:ext>
            </a:extLst>
          </p:cNvPr>
          <p:cNvSpPr>
            <a:spLocks noGrp="1"/>
          </p:cNvSpPr>
          <p:nvPr>
            <p:ph idx="15"/>
          </p:nvPr>
        </p:nvSpPr>
        <p:spPr>
          <a:xfrm>
            <a:off x="6146983" y="4351713"/>
            <a:ext cx="4621502" cy="1174158"/>
          </a:xfrm>
          <a:prstGeom prst="rect">
            <a:avLst/>
          </a:prstGeom>
        </p:spPr>
        <p:txBody>
          <a:bodyPr vert="horz" lIns="91440" tIns="45720" rIns="91440" bIns="45720" rtlCol="0">
            <a:noAutofit/>
          </a:bodyPr>
          <a:lstStyle>
            <a:lvl1pPr marL="182880" indent="-182880">
              <a:spcBef>
                <a:spcPts val="0"/>
              </a:spcBef>
              <a:spcAft>
                <a:spcPts val="600"/>
              </a:spcAft>
              <a:buFont typeface="DM Sans Light" pitchFamily="2" charset="0"/>
              <a:buChar char="↘"/>
              <a:defRPr sz="1000">
                <a:solidFill>
                  <a:schemeClr val="bg1"/>
                </a:solidFill>
              </a:defRPr>
            </a:lvl1pPr>
            <a:lvl2pPr marL="182880">
              <a:spcBef>
                <a:spcPts val="0"/>
              </a:spcBef>
              <a:spcAft>
                <a:spcPts val="600"/>
              </a:spcAft>
              <a:buFont typeface="DM Sans Light" pitchFamily="2" charset="0"/>
              <a:buChar char="↘"/>
              <a:defRPr sz="1000"/>
            </a:lvl2pPr>
            <a:lvl3pPr marL="182880">
              <a:spcBef>
                <a:spcPts val="0"/>
              </a:spcBef>
              <a:spcAft>
                <a:spcPts val="600"/>
              </a:spcAft>
              <a:buFont typeface="DM Sans Light" pitchFamily="2" charset="0"/>
              <a:buChar char="↘"/>
              <a:defRPr sz="1000"/>
            </a:lvl3pPr>
            <a:lvl4pPr marL="182880">
              <a:spcBef>
                <a:spcPts val="0"/>
              </a:spcBef>
              <a:spcAft>
                <a:spcPts val="600"/>
              </a:spcAft>
              <a:buFont typeface="DM Sans Light" pitchFamily="2" charset="0"/>
              <a:buChar char="↘"/>
              <a:defRPr sz="1000"/>
            </a:lvl4pPr>
            <a:lvl5pPr marL="182880">
              <a:spcBef>
                <a:spcPts val="0"/>
              </a:spcBef>
              <a:spcAft>
                <a:spcPts val="600"/>
              </a:spcAft>
              <a:buFont typeface="DM Sans Light" pitchFamily="2" charset="0"/>
              <a:buChar char="↘"/>
              <a:defRPr sz="1000"/>
            </a:lvl5pPr>
          </a:lstStyle>
          <a:p>
            <a:pPr lvl="0"/>
            <a:r>
              <a:rPr lang="en-US"/>
              <a:t>Click to edit Master text styles</a:t>
            </a:r>
            <a:endParaRPr lang="en-CA"/>
          </a:p>
        </p:txBody>
      </p:sp>
      <p:pic>
        <p:nvPicPr>
          <p:cNvPr id="7" name="Picture 6">
            <a:extLst>
              <a:ext uri="{FF2B5EF4-FFF2-40B4-BE49-F238E27FC236}">
                <a16:creationId xmlns:a16="http://schemas.microsoft.com/office/drawing/2014/main" id="{CE8FDA37-F568-1C63-7848-BF395A0E484F}"/>
              </a:ext>
            </a:extLst>
          </p:cNvPr>
          <p:cNvPicPr>
            <a:picLocks noChangeAspect="1"/>
          </p:cNvPicPr>
          <p:nvPr userDrawn="1"/>
        </p:nvPicPr>
        <p:blipFill>
          <a:blip r:embed="rId3">
            <a:extLst>
              <a:ext uri="{28A0092B-C50C-407E-A947-70E740481C1C}">
                <a14:useLocalDpi xmlns:a14="http://schemas.microsoft.com/office/drawing/2010/main" val="0"/>
              </a:ext>
            </a:extLst>
          </a:blip>
          <a:srcRect l="91" r="91"/>
          <a:stretch/>
        </p:blipFill>
        <p:spPr>
          <a:xfrm rot="16200000">
            <a:off x="-59560" y="620447"/>
            <a:ext cx="894377" cy="307470"/>
          </a:xfrm>
          <a:prstGeom prst="rect">
            <a:avLst/>
          </a:prstGeom>
        </p:spPr>
      </p:pic>
    </p:spTree>
    <p:extLst>
      <p:ext uri="{BB962C8B-B14F-4D97-AF65-F5344CB8AC3E}">
        <p14:creationId xmlns:p14="http://schemas.microsoft.com/office/powerpoint/2010/main" val="176255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Image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98C06E91-68B5-C33A-F5AC-DE80D7424F47}"/>
              </a:ext>
            </a:extLst>
          </p:cNvPr>
          <p:cNvSpPr>
            <a:spLocks noGrp="1"/>
          </p:cNvSpPr>
          <p:nvPr>
            <p:ph type="pic" sz="quarter" idx="13"/>
          </p:nvPr>
        </p:nvSpPr>
        <p:spPr>
          <a:xfrm>
            <a:off x="8100060" y="0"/>
            <a:ext cx="4091940" cy="6858000"/>
          </a:xfrm>
          <a:prstGeom prst="rect">
            <a:avLst/>
          </a:prstGeom>
          <a:pattFill prst="pct5">
            <a:fgClr>
              <a:schemeClr val="accent1"/>
            </a:fgClr>
            <a:bgClr>
              <a:schemeClr val="bg1"/>
            </a:bgClr>
          </a:pattFill>
          <a:ln>
            <a:noFill/>
          </a:ln>
        </p:spPr>
        <p:txBody>
          <a:bodyPr wrap="square" anchor="ctr">
            <a:noAutofit/>
          </a:bodyPr>
          <a:lstStyle>
            <a:lvl1pPr algn="ctr">
              <a:defRPr sz="1200">
                <a:solidFill>
                  <a:schemeClr val="tx1"/>
                </a:solidFill>
              </a:defRPr>
            </a:lvl1pPr>
          </a:lstStyle>
          <a:p>
            <a:r>
              <a:rPr lang="en-US"/>
              <a:t>Click icon to add picture</a:t>
            </a:r>
          </a:p>
        </p:txBody>
      </p:sp>
      <p:sp>
        <p:nvSpPr>
          <p:cNvPr id="2" name="Title Placeholder 1">
            <a:extLst>
              <a:ext uri="{FF2B5EF4-FFF2-40B4-BE49-F238E27FC236}">
                <a16:creationId xmlns:a16="http://schemas.microsoft.com/office/drawing/2014/main" id="{FDB73151-E867-F9D8-4FD8-B47033454A6B}"/>
              </a:ext>
            </a:extLst>
          </p:cNvPr>
          <p:cNvSpPr>
            <a:spLocks noGrp="1"/>
          </p:cNvSpPr>
          <p:nvPr>
            <p:ph type="title"/>
          </p:nvPr>
        </p:nvSpPr>
        <p:spPr>
          <a:xfrm>
            <a:off x="838200" y="365125"/>
            <a:ext cx="6817397"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4" name="Text Placeholder 2">
            <a:extLst>
              <a:ext uri="{FF2B5EF4-FFF2-40B4-BE49-F238E27FC236}">
                <a16:creationId xmlns:a16="http://schemas.microsoft.com/office/drawing/2014/main" id="{A20B2573-5A6B-CB20-CC5C-210A0FBBB0FE}"/>
              </a:ext>
            </a:extLst>
          </p:cNvPr>
          <p:cNvSpPr>
            <a:spLocks noGrp="1"/>
          </p:cNvSpPr>
          <p:nvPr>
            <p:ph idx="1"/>
          </p:nvPr>
        </p:nvSpPr>
        <p:spPr>
          <a:xfrm>
            <a:off x="838200" y="1825625"/>
            <a:ext cx="681739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48851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Bottom Image --- Ligh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0338E92-A50B-20CB-5A3A-8F4FD46C998F}"/>
              </a:ext>
            </a:extLst>
          </p:cNvPr>
          <p:cNvSpPr>
            <a:spLocks noGrp="1"/>
          </p:cNvSpPr>
          <p:nvPr>
            <p:ph type="pic" sz="quarter" idx="12"/>
          </p:nvPr>
        </p:nvSpPr>
        <p:spPr>
          <a:xfrm>
            <a:off x="0" y="2400300"/>
            <a:ext cx="12192000" cy="4457700"/>
          </a:xfrm>
          <a:prstGeom prst="rect">
            <a:avLst/>
          </a:prstGeom>
          <a:pattFill prst="pct5">
            <a:fgClr>
              <a:schemeClr val="accent1"/>
            </a:fgClr>
            <a:bgClr>
              <a:schemeClr val="bg1"/>
            </a:bgClr>
          </a:pattFill>
          <a:ln>
            <a:noFill/>
          </a:ln>
        </p:spPr>
        <p:txBody>
          <a:bodyPr wrap="square" anchor="ctr">
            <a:noAutofit/>
          </a:bodyPr>
          <a:lstStyle>
            <a:lvl1pPr algn="ctr">
              <a:defRPr sz="1200">
                <a:solidFill>
                  <a:schemeClr val="tx1"/>
                </a:solidFill>
              </a:defRPr>
            </a:lvl1pPr>
          </a:lstStyle>
          <a:p>
            <a:r>
              <a:rPr lang="en-US"/>
              <a:t>Click icon to add picture</a:t>
            </a:r>
          </a:p>
        </p:txBody>
      </p:sp>
      <p:sp>
        <p:nvSpPr>
          <p:cNvPr id="6" name="Title 5"/>
          <p:cNvSpPr>
            <a:spLocks noGrp="1"/>
          </p:cNvSpPr>
          <p:nvPr>
            <p:ph type="title"/>
          </p:nvPr>
        </p:nvSpPr>
        <p:spPr>
          <a:xfrm>
            <a:off x="1019175" y="912430"/>
            <a:ext cx="10297574" cy="705642"/>
          </a:xfrm>
          <a:prstGeom prst="rect">
            <a:avLst/>
          </a:prstGeom>
        </p:spPr>
        <p:txBody>
          <a:bodyPr wrap="square">
            <a:noAutofit/>
          </a:bodyPr>
          <a:lstStyle>
            <a:lvl1pPr algn="ctr">
              <a:defRPr/>
            </a:lvl1pPr>
          </a:lstStyle>
          <a:p>
            <a:r>
              <a:rPr lang="en-US"/>
              <a:t>Click to edit Master title style</a:t>
            </a:r>
          </a:p>
        </p:txBody>
      </p:sp>
      <p:sp>
        <p:nvSpPr>
          <p:cNvPr id="2" name="Content Placeholder 2">
            <a:extLst>
              <a:ext uri="{FF2B5EF4-FFF2-40B4-BE49-F238E27FC236}">
                <a16:creationId xmlns:a16="http://schemas.microsoft.com/office/drawing/2014/main" id="{A74EA2A3-80F3-F83E-A2A8-1E2704A2E51B}"/>
              </a:ext>
            </a:extLst>
          </p:cNvPr>
          <p:cNvSpPr>
            <a:spLocks noGrp="1"/>
          </p:cNvSpPr>
          <p:nvPr>
            <p:ph idx="1"/>
          </p:nvPr>
        </p:nvSpPr>
        <p:spPr>
          <a:xfrm>
            <a:off x="1019174" y="1825625"/>
            <a:ext cx="10334625" cy="483399"/>
          </a:xfrm>
          <a:prstGeom prst="rect">
            <a:avLst/>
          </a:prstGeom>
        </p:spPr>
        <p:txBody>
          <a:bodyPr/>
          <a:lstStyle>
            <a:lvl1pPr algn="ctr">
              <a:buNone/>
              <a:defRPr sz="1800"/>
            </a:lvl1pPr>
            <a:lvl2pPr algn="ctr">
              <a:buNone/>
              <a:defRPr sz="1600"/>
            </a:lvl2pPr>
            <a:lvl3pPr algn="ctr">
              <a:buNone/>
              <a:defRPr sz="1400"/>
            </a:lvl3pPr>
            <a:lvl4pPr algn="ctr">
              <a:buNone/>
              <a:defRPr sz="1200"/>
            </a:lvl4pPr>
            <a:lvl5pPr algn="ctr">
              <a:buNone/>
              <a:defRPr sz="1200"/>
            </a:lvl5pPr>
          </a:lstStyle>
          <a:p>
            <a:pPr lvl="0"/>
            <a:r>
              <a:rPr lang="en-US"/>
              <a:t>Click to edit Master text styles</a:t>
            </a:r>
          </a:p>
        </p:txBody>
      </p:sp>
    </p:spTree>
    <p:extLst>
      <p:ext uri="{BB962C8B-B14F-4D97-AF65-F5344CB8AC3E}">
        <p14:creationId xmlns:p14="http://schemas.microsoft.com/office/powerpoint/2010/main" val="836386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ottom Image --- Dark">
    <p:bg>
      <p:bgPr>
        <a:solidFill>
          <a:schemeClr val="tx1"/>
        </a:solidFill>
        <a:effectLst/>
      </p:bgPr>
    </p:bg>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0338E92-A50B-20CB-5A3A-8F4FD46C998F}"/>
              </a:ext>
            </a:extLst>
          </p:cNvPr>
          <p:cNvSpPr>
            <a:spLocks noGrp="1"/>
          </p:cNvSpPr>
          <p:nvPr>
            <p:ph type="pic" sz="quarter" idx="12"/>
          </p:nvPr>
        </p:nvSpPr>
        <p:spPr>
          <a:xfrm>
            <a:off x="0" y="2400300"/>
            <a:ext cx="12192000" cy="4457700"/>
          </a:xfrm>
          <a:prstGeom prst="rect">
            <a:avLst/>
          </a:prstGeom>
          <a:pattFill prst="pct5">
            <a:fgClr>
              <a:schemeClr val="accent1"/>
            </a:fgClr>
            <a:bgClr>
              <a:schemeClr val="bg1"/>
            </a:bgClr>
          </a:pattFill>
          <a:ln>
            <a:noFill/>
          </a:ln>
        </p:spPr>
        <p:txBody>
          <a:bodyPr wrap="square" anchor="ctr">
            <a:noAutofit/>
          </a:bodyPr>
          <a:lstStyle>
            <a:lvl1pPr algn="ctr">
              <a:defRPr sz="1200">
                <a:solidFill>
                  <a:schemeClr val="tx1"/>
                </a:solidFill>
              </a:defRPr>
            </a:lvl1pPr>
          </a:lstStyle>
          <a:p>
            <a:r>
              <a:rPr lang="en-US"/>
              <a:t>Click icon to add picture</a:t>
            </a:r>
          </a:p>
        </p:txBody>
      </p:sp>
      <p:pic>
        <p:nvPicPr>
          <p:cNvPr id="2" name="Picture 1">
            <a:extLst>
              <a:ext uri="{FF2B5EF4-FFF2-40B4-BE49-F238E27FC236}">
                <a16:creationId xmlns:a16="http://schemas.microsoft.com/office/drawing/2014/main" id="{2813BB64-0CBF-9AEA-0143-EBB06AB93A4A}"/>
              </a:ext>
            </a:extLst>
          </p:cNvPr>
          <p:cNvPicPr>
            <a:picLocks noChangeAspect="1"/>
          </p:cNvPicPr>
          <p:nvPr/>
        </p:nvPicPr>
        <p:blipFill>
          <a:blip r:embed="rId2">
            <a:extLst>
              <a:ext uri="{28A0092B-C50C-407E-A947-70E740481C1C}">
                <a14:useLocalDpi xmlns:a14="http://schemas.microsoft.com/office/drawing/2010/main" val="0"/>
              </a:ext>
            </a:extLst>
          </a:blip>
          <a:srcRect l="91" r="91"/>
          <a:stretch/>
        </p:blipFill>
        <p:spPr>
          <a:xfrm rot="16200000">
            <a:off x="-59560" y="620447"/>
            <a:ext cx="894377" cy="307470"/>
          </a:xfrm>
          <a:prstGeom prst="rect">
            <a:avLst/>
          </a:prstGeom>
        </p:spPr>
      </p:pic>
      <p:sp>
        <p:nvSpPr>
          <p:cNvPr id="4" name="Title 5">
            <a:extLst>
              <a:ext uri="{FF2B5EF4-FFF2-40B4-BE49-F238E27FC236}">
                <a16:creationId xmlns:a16="http://schemas.microsoft.com/office/drawing/2014/main" id="{7C3D5B9B-B9A5-1C77-2C63-9F713BF81B73}"/>
              </a:ext>
            </a:extLst>
          </p:cNvPr>
          <p:cNvSpPr>
            <a:spLocks noGrp="1"/>
          </p:cNvSpPr>
          <p:nvPr>
            <p:ph type="title"/>
          </p:nvPr>
        </p:nvSpPr>
        <p:spPr>
          <a:xfrm>
            <a:off x="1019175" y="912430"/>
            <a:ext cx="10297574" cy="705642"/>
          </a:xfrm>
          <a:prstGeom prst="rect">
            <a:avLst/>
          </a:prstGeom>
        </p:spPr>
        <p:txBody>
          <a:bodyPr wrap="square">
            <a:noAutofit/>
          </a:bodyPr>
          <a:lstStyle>
            <a:lvl1pPr algn="ctr">
              <a:defRPr>
                <a:solidFill>
                  <a:schemeClr val="bg1"/>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6D394582-E8CC-244F-99C3-923C8DF44AB5}"/>
              </a:ext>
            </a:extLst>
          </p:cNvPr>
          <p:cNvSpPr>
            <a:spLocks noGrp="1"/>
          </p:cNvSpPr>
          <p:nvPr>
            <p:ph idx="1"/>
          </p:nvPr>
        </p:nvSpPr>
        <p:spPr>
          <a:xfrm>
            <a:off x="1019174" y="1825625"/>
            <a:ext cx="10334625" cy="483399"/>
          </a:xfrm>
          <a:prstGeom prst="rect">
            <a:avLst/>
          </a:prstGeom>
        </p:spPr>
        <p:txBody>
          <a:bodyPr/>
          <a:lstStyle>
            <a:lvl1pPr algn="ctr">
              <a:buNone/>
              <a:defRPr sz="1800">
                <a:solidFill>
                  <a:schemeClr val="bg1"/>
                </a:solidFill>
              </a:defRPr>
            </a:lvl1pPr>
            <a:lvl2pPr algn="ctr">
              <a:buNone/>
              <a:defRPr sz="1600"/>
            </a:lvl2pPr>
            <a:lvl3pPr algn="ctr">
              <a:buNone/>
              <a:defRPr sz="1400"/>
            </a:lvl3pPr>
            <a:lvl4pPr algn="ctr">
              <a:buNone/>
              <a:defRPr sz="1200"/>
            </a:lvl4pPr>
            <a:lvl5pPr algn="ctr">
              <a:buNone/>
              <a:defRPr sz="1200"/>
            </a:lvl5pPr>
          </a:lstStyle>
          <a:p>
            <a:pPr lvl="0"/>
            <a:r>
              <a:rPr lang="en-US"/>
              <a:t>Click to edit Master text styles</a:t>
            </a:r>
          </a:p>
        </p:txBody>
      </p:sp>
    </p:spTree>
    <p:extLst>
      <p:ext uri="{BB962C8B-B14F-4D97-AF65-F5344CB8AC3E}">
        <p14:creationId xmlns:p14="http://schemas.microsoft.com/office/powerpoint/2010/main" val="296682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Q&amp;A Closing Slide">
    <p:spTree>
      <p:nvGrpSpPr>
        <p:cNvPr id="1" name=""/>
        <p:cNvGrpSpPr/>
        <p:nvPr/>
      </p:nvGrpSpPr>
      <p:grpSpPr>
        <a:xfrm>
          <a:off x="0" y="0"/>
          <a:ext cx="0" cy="0"/>
          <a:chOff x="0" y="0"/>
          <a:chExt cx="0" cy="0"/>
        </a:xfrm>
      </p:grpSpPr>
      <p:pic>
        <p:nvPicPr>
          <p:cNvPr id="15" name="Picture 14" descr="A blue and black background&#10;&#10;AI-generated content may be incorrect.">
            <a:extLst>
              <a:ext uri="{FF2B5EF4-FFF2-40B4-BE49-F238E27FC236}">
                <a16:creationId xmlns:a16="http://schemas.microsoft.com/office/drawing/2014/main" id="{DA5BA887-4108-B1A8-DA99-E1BE346622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52686"/>
            <a:ext cx="3733101" cy="2099869"/>
          </a:xfrm>
          <a:prstGeom prst="rect">
            <a:avLst/>
          </a:prstGeom>
        </p:spPr>
      </p:pic>
      <p:sp>
        <p:nvSpPr>
          <p:cNvPr id="8" name="Picture Placeholder 7">
            <a:extLst>
              <a:ext uri="{FF2B5EF4-FFF2-40B4-BE49-F238E27FC236}">
                <a16:creationId xmlns:a16="http://schemas.microsoft.com/office/drawing/2014/main" id="{A613E2E4-34B8-4EC5-86CD-38C5DBFE6F6D}"/>
              </a:ext>
            </a:extLst>
          </p:cNvPr>
          <p:cNvSpPr>
            <a:spLocks noGrp="1"/>
          </p:cNvSpPr>
          <p:nvPr>
            <p:ph type="pic" sz="quarter" idx="10"/>
          </p:nvPr>
        </p:nvSpPr>
        <p:spPr>
          <a:xfrm flipH="1">
            <a:off x="7253659" y="514339"/>
            <a:ext cx="4938343" cy="5829321"/>
          </a:xfrm>
          <a:prstGeom prst="snip1Rect">
            <a:avLst/>
          </a:pr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14" name="Rectangle: Top Corners Rounded 11">
            <a:extLst>
              <a:ext uri="{FF2B5EF4-FFF2-40B4-BE49-F238E27FC236}">
                <a16:creationId xmlns:a16="http://schemas.microsoft.com/office/drawing/2014/main" id="{78A87D95-B79D-7A49-A2E2-D373F4AB039E}"/>
              </a:ext>
            </a:extLst>
          </p:cNvPr>
          <p:cNvSpPr/>
          <p:nvPr/>
        </p:nvSpPr>
        <p:spPr>
          <a:xfrm rot="5400000" flipH="1">
            <a:off x="501129" y="784873"/>
            <a:ext cx="3936086" cy="4938343"/>
          </a:xfrm>
          <a:prstGeom prst="round2SameRect">
            <a:avLst>
              <a:gd name="adj1" fmla="val 0"/>
              <a:gd name="adj2" fmla="val 0"/>
            </a:avLst>
          </a:prstGeom>
          <a:solidFill>
            <a:schemeClr val="accent4"/>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ectangle: Diagonal Corners Snipped 1">
            <a:extLst>
              <a:ext uri="{FF2B5EF4-FFF2-40B4-BE49-F238E27FC236}">
                <a16:creationId xmlns:a16="http://schemas.microsoft.com/office/drawing/2014/main" id="{3C79929D-D076-F19A-C5D1-749FC3A2DE93}"/>
              </a:ext>
            </a:extLst>
          </p:cNvPr>
          <p:cNvSpPr/>
          <p:nvPr/>
        </p:nvSpPr>
        <p:spPr>
          <a:xfrm>
            <a:off x="5723512" y="783771"/>
            <a:ext cx="3568534" cy="5094515"/>
          </a:xfrm>
          <a:prstGeom prst="snip2DiagRect">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32975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2"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Closing -- Let's Talk">
    <p:bg>
      <p:bgPr>
        <a:solidFill>
          <a:schemeClr val="bg2"/>
        </a:solidFill>
        <a:effectLst/>
      </p:bgPr>
    </p:bg>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F66B9842-6898-F8DA-D4B4-338C3D6BF5A7}"/>
              </a:ext>
            </a:extLst>
          </p:cNvPr>
          <p:cNvSpPr>
            <a:spLocks noGrp="1"/>
          </p:cNvSpPr>
          <p:nvPr>
            <p:ph type="pic" sz="quarter" idx="15"/>
          </p:nvPr>
        </p:nvSpPr>
        <p:spPr>
          <a:xfrm>
            <a:off x="6096000" y="0"/>
            <a:ext cx="6096000" cy="6858000"/>
          </a:xfrm>
          <a:prstGeom prst="rect">
            <a:avLst/>
          </a:prstGeom>
          <a:pattFill prst="pct5">
            <a:fgClr>
              <a:schemeClr val="accent1"/>
            </a:fgClr>
            <a:bgClr>
              <a:schemeClr val="bg1"/>
            </a:bgClr>
          </a:pattFill>
          <a:ln>
            <a:noFill/>
          </a:ln>
        </p:spPr>
        <p:txBody>
          <a:bodyPr wrap="square" anchor="ctr">
            <a:noAutofit/>
          </a:bodyPr>
          <a:lstStyle>
            <a:lvl1pPr algn="ctr">
              <a:defRPr sz="1200">
                <a:solidFill>
                  <a:schemeClr val="tx1"/>
                </a:solidFill>
              </a:defRPr>
            </a:lvl1pPr>
          </a:lstStyle>
          <a:p>
            <a:r>
              <a:rPr lang="en-US"/>
              <a:t>Click icon to add picture</a:t>
            </a:r>
          </a:p>
        </p:txBody>
      </p:sp>
      <p:sp>
        <p:nvSpPr>
          <p:cNvPr id="4" name="Title Placeholder 1">
            <a:extLst>
              <a:ext uri="{FF2B5EF4-FFF2-40B4-BE49-F238E27FC236}">
                <a16:creationId xmlns:a16="http://schemas.microsoft.com/office/drawing/2014/main" id="{02B1E4D6-7B88-A260-562B-9B0296669A84}"/>
              </a:ext>
            </a:extLst>
          </p:cNvPr>
          <p:cNvSpPr>
            <a:spLocks noGrp="1"/>
          </p:cNvSpPr>
          <p:nvPr>
            <p:ph type="title"/>
          </p:nvPr>
        </p:nvSpPr>
        <p:spPr>
          <a:xfrm>
            <a:off x="838200" y="365125"/>
            <a:ext cx="4621502" cy="1325563"/>
          </a:xfrm>
          <a:prstGeom prst="rect">
            <a:avLst/>
          </a:prstGeom>
        </p:spPr>
        <p:txBody>
          <a:bodyPr vert="horz" lIns="91440" tIns="45720" rIns="91440" bIns="45720" rtlCol="0" anchor="ctr">
            <a:noAutofit/>
          </a:bodyPr>
          <a:lstStyle/>
          <a:p>
            <a:r>
              <a:rPr lang="en-US"/>
              <a:t>Click to edit Master title style</a:t>
            </a:r>
            <a:endParaRPr lang="en-CA"/>
          </a:p>
        </p:txBody>
      </p:sp>
      <p:sp>
        <p:nvSpPr>
          <p:cNvPr id="5" name="Text Placeholder 2">
            <a:extLst>
              <a:ext uri="{FF2B5EF4-FFF2-40B4-BE49-F238E27FC236}">
                <a16:creationId xmlns:a16="http://schemas.microsoft.com/office/drawing/2014/main" id="{9AA933D0-369E-7C83-4B4A-B01B72A55098}"/>
              </a:ext>
            </a:extLst>
          </p:cNvPr>
          <p:cNvSpPr>
            <a:spLocks noGrp="1"/>
          </p:cNvSpPr>
          <p:nvPr>
            <p:ph idx="1"/>
          </p:nvPr>
        </p:nvSpPr>
        <p:spPr>
          <a:xfrm>
            <a:off x="838200" y="1825625"/>
            <a:ext cx="4621502"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516423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Master">
    <p:spTree>
      <p:nvGrpSpPr>
        <p:cNvPr id="1" name=""/>
        <p:cNvGrpSpPr/>
        <p:nvPr/>
      </p:nvGrpSpPr>
      <p:grpSpPr>
        <a:xfrm>
          <a:off x="0" y="0"/>
          <a:ext cx="0" cy="0"/>
          <a:chOff x="0" y="0"/>
          <a:chExt cx="0" cy="0"/>
        </a:xfrm>
      </p:grpSpPr>
      <p:sp>
        <p:nvSpPr>
          <p:cNvPr id="150" name="Rectangle"/>
          <p:cNvSpPr>
            <a:spLocks noGrp="1"/>
          </p:cNvSpPr>
          <p:nvPr>
            <p:ph type="body" sz="half" idx="21"/>
          </p:nvPr>
        </p:nvSpPr>
        <p:spPr>
          <a:xfrm>
            <a:off x="0" y="-1"/>
            <a:ext cx="3048001" cy="6858001"/>
          </a:xfrm>
          <a:prstGeom prst="rect">
            <a:avLst/>
          </a:prstGeom>
          <a:solidFill>
            <a:schemeClr val="accent1"/>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51" name="Rectangle"/>
          <p:cNvSpPr>
            <a:spLocks noGrp="1"/>
          </p:cNvSpPr>
          <p:nvPr>
            <p:ph type="body" idx="22"/>
          </p:nvPr>
        </p:nvSpPr>
        <p:spPr>
          <a:xfrm>
            <a:off x="3048000" y="0"/>
            <a:ext cx="6096000" cy="6858000"/>
          </a:xfrm>
          <a:prstGeom prst="rect">
            <a:avLst/>
          </a:prstGeom>
          <a:solidFill>
            <a:srgbClr val="EBEBEB"/>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5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95378999"/>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Industry Overview">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01E1A8DB-A957-0056-ED20-17682E16A36D}"/>
              </a:ext>
            </a:extLst>
          </p:cNvPr>
          <p:cNvCxnSpPr>
            <a:cxnSpLocks/>
          </p:cNvCxnSpPr>
          <p:nvPr userDrawn="1"/>
        </p:nvCxnSpPr>
        <p:spPr>
          <a:xfrm flipV="1">
            <a:off x="646691" y="0"/>
            <a:ext cx="0" cy="6858000"/>
          </a:xfrm>
          <a:prstGeom prst="line">
            <a:avLst/>
          </a:prstGeom>
          <a:ln w="9525">
            <a:solidFill>
              <a:schemeClr val="bg2"/>
            </a:solidFill>
          </a:ln>
        </p:spPr>
        <p:style>
          <a:lnRef idx="1">
            <a:schemeClr val="dk1"/>
          </a:lnRef>
          <a:fillRef idx="0">
            <a:schemeClr val="dk1"/>
          </a:fillRef>
          <a:effectRef idx="0">
            <a:schemeClr val="dk1"/>
          </a:effectRef>
          <a:fontRef idx="minor">
            <a:schemeClr val="tx1"/>
          </a:fontRef>
        </p:style>
      </p:cxnSp>
      <p:sp>
        <p:nvSpPr>
          <p:cNvPr id="10" name="Title 1">
            <a:extLst>
              <a:ext uri="{FF2B5EF4-FFF2-40B4-BE49-F238E27FC236}">
                <a16:creationId xmlns:a16="http://schemas.microsoft.com/office/drawing/2014/main" id="{C26181C0-2AF7-9117-EB11-3150B4CBB622}"/>
              </a:ext>
            </a:extLst>
          </p:cNvPr>
          <p:cNvSpPr>
            <a:spLocks noGrp="1"/>
          </p:cNvSpPr>
          <p:nvPr>
            <p:ph type="title"/>
          </p:nvPr>
        </p:nvSpPr>
        <p:spPr>
          <a:xfrm>
            <a:off x="838200" y="365125"/>
            <a:ext cx="4657725" cy="1325563"/>
          </a:xfrm>
        </p:spPr>
        <p:txBody>
          <a:bodyPr>
            <a:noAutofit/>
          </a:bodyPr>
          <a:lstStyle>
            <a:lvl1pPr>
              <a:lnSpc>
                <a:spcPct val="100000"/>
              </a:lnSpc>
              <a:defRPr/>
            </a:lvl1pPr>
          </a:lstStyle>
          <a:p>
            <a:r>
              <a:rPr lang="en-US"/>
              <a:t>Click to edit Master title style</a:t>
            </a:r>
            <a:endParaRPr lang="en-CA"/>
          </a:p>
        </p:txBody>
      </p:sp>
      <p:sp>
        <p:nvSpPr>
          <p:cNvPr id="11" name="Content Placeholder 2">
            <a:extLst>
              <a:ext uri="{FF2B5EF4-FFF2-40B4-BE49-F238E27FC236}">
                <a16:creationId xmlns:a16="http://schemas.microsoft.com/office/drawing/2014/main" id="{055EFBC8-AF97-5F41-1736-31F885C321C6}"/>
              </a:ext>
            </a:extLst>
          </p:cNvPr>
          <p:cNvSpPr>
            <a:spLocks noGrp="1"/>
          </p:cNvSpPr>
          <p:nvPr>
            <p:ph idx="10"/>
          </p:nvPr>
        </p:nvSpPr>
        <p:spPr>
          <a:xfrm>
            <a:off x="5619750" y="365125"/>
            <a:ext cx="5734050" cy="1325563"/>
          </a:xfrm>
        </p:spPr>
        <p:txBody>
          <a:bodyPr tIns="91440" bIns="91440" anchor="ctr">
            <a:noAutofit/>
          </a:bodyPr>
          <a:lstStyle>
            <a:lvl1pPr marL="0" indent="0">
              <a:lnSpc>
                <a:spcPct val="100000"/>
              </a:lnSpc>
              <a:spcBef>
                <a:spcPts val="0"/>
              </a:spcBef>
              <a:buNone/>
              <a:defRPr sz="1600" baseline="0"/>
            </a:lvl1pPr>
            <a:lvl2pPr>
              <a:buNone/>
              <a:defRPr/>
            </a:lvl2pPr>
            <a:lvl3pPr>
              <a:buNone/>
              <a:defRPr/>
            </a:lvl3pPr>
            <a:lvl4pPr>
              <a:buNone/>
              <a:defRPr/>
            </a:lvl4pPr>
            <a:lvl5pPr>
              <a:buNone/>
              <a:defRPr/>
            </a:lvl5pPr>
          </a:lstStyle>
          <a:p>
            <a:pPr lvl="0"/>
            <a:r>
              <a:rPr lang="en-US"/>
              <a:t>Click to edit Master text styles</a:t>
            </a:r>
            <a:endParaRPr lang="en-CA"/>
          </a:p>
        </p:txBody>
      </p:sp>
    </p:spTree>
    <p:extLst>
      <p:ext uri="{BB962C8B-B14F-4D97-AF65-F5344CB8AC3E}">
        <p14:creationId xmlns:p14="http://schemas.microsoft.com/office/powerpoint/2010/main" val="430609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0D3D7-C1B5-CE52-08AD-F4707727136D}"/>
              </a:ext>
            </a:extLst>
          </p:cNvPr>
          <p:cNvSpPr>
            <a:spLocks noGrp="1"/>
          </p:cNvSpPr>
          <p:nvPr>
            <p:ph type="title"/>
          </p:nvPr>
        </p:nvSpPr>
        <p:spPr>
          <a:xfrm>
            <a:off x="831850" y="1709738"/>
            <a:ext cx="10515600" cy="2852737"/>
          </a:xfrm>
          <a:prstGeom prst="rect">
            <a:avLst/>
          </a:prstGeom>
        </p:spPr>
        <p:txBody>
          <a:bodyPr anchor="b">
            <a:noAutofit/>
          </a:bodyPr>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F2BF53A3-852D-BB31-0DBB-8EEE006BD6F7}"/>
              </a:ext>
            </a:extLst>
          </p:cNvPr>
          <p:cNvSpPr>
            <a:spLocks noGrp="1"/>
          </p:cNvSpPr>
          <p:nvPr>
            <p:ph type="body" idx="1"/>
          </p:nvPr>
        </p:nvSpPr>
        <p:spPr>
          <a:xfrm>
            <a:off x="831850" y="4848225"/>
            <a:ext cx="10515600" cy="1241425"/>
          </a:xfrm>
          <a:prstGeom prst="rect">
            <a:avLst/>
          </a:prstGeom>
        </p:spPr>
        <p:txBody>
          <a:bodyPr>
            <a:no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8CD67E97-84D4-AB45-CE36-00614E7EC4A6}"/>
              </a:ext>
            </a:extLst>
          </p:cNvPr>
          <p:cNvCxnSpPr/>
          <p:nvPr/>
        </p:nvCxnSpPr>
        <p:spPr>
          <a:xfrm>
            <a:off x="822325" y="4705350"/>
            <a:ext cx="1873250" cy="0"/>
          </a:xfrm>
          <a:prstGeom prst="line">
            <a:avLst/>
          </a:prstGeom>
          <a:ln w="3810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2425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Dark">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DED5A54-A1D2-1292-1932-0442121DABB6}"/>
              </a:ext>
            </a:extLst>
          </p:cNvPr>
          <p:cNvPicPr>
            <a:picLocks noChangeAspect="1"/>
          </p:cNvPicPr>
          <p:nvPr/>
        </p:nvPicPr>
        <p:blipFill>
          <a:blip r:embed="rId2"/>
          <a:srcRect t="53777"/>
          <a:stretch>
            <a:fillRect/>
          </a:stretch>
        </p:blipFill>
        <p:spPr>
          <a:xfrm>
            <a:off x="3209192" y="4518385"/>
            <a:ext cx="8982808" cy="2335584"/>
          </a:xfrm>
          <a:prstGeom prst="rect">
            <a:avLst/>
          </a:prstGeom>
        </p:spPr>
      </p:pic>
      <p:sp>
        <p:nvSpPr>
          <p:cNvPr id="12" name="Rectangle 11">
            <a:extLst>
              <a:ext uri="{FF2B5EF4-FFF2-40B4-BE49-F238E27FC236}">
                <a16:creationId xmlns:a16="http://schemas.microsoft.com/office/drawing/2014/main" id="{4F9C039C-0135-72BD-B2CA-BD2D2A5F0947}"/>
              </a:ext>
            </a:extLst>
          </p:cNvPr>
          <p:cNvSpPr/>
          <p:nvPr/>
        </p:nvSpPr>
        <p:spPr>
          <a:xfrm>
            <a:off x="3209192" y="5148263"/>
            <a:ext cx="3402623" cy="1709738"/>
          </a:xfrm>
          <a:prstGeom prst="rect">
            <a:avLst/>
          </a:prstGeom>
          <a:gradFill flip="none" rotWithShape="1">
            <a:gsLst>
              <a:gs pos="0">
                <a:schemeClr val="tx1"/>
              </a:gs>
              <a:gs pos="100000">
                <a:schemeClr val="tx1">
                  <a:alpha val="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3" name="Title 1">
            <a:extLst>
              <a:ext uri="{FF2B5EF4-FFF2-40B4-BE49-F238E27FC236}">
                <a16:creationId xmlns:a16="http://schemas.microsoft.com/office/drawing/2014/main" id="{E36E2AE2-BEDA-5600-6E95-CA4478CD7AD2}"/>
              </a:ext>
            </a:extLst>
          </p:cNvPr>
          <p:cNvSpPr>
            <a:spLocks noGrp="1"/>
          </p:cNvSpPr>
          <p:nvPr>
            <p:ph type="title"/>
          </p:nvPr>
        </p:nvSpPr>
        <p:spPr>
          <a:xfrm>
            <a:off x="831850" y="1709738"/>
            <a:ext cx="10515600" cy="2852737"/>
          </a:xfrm>
          <a:prstGeom prst="rect">
            <a:avLst/>
          </a:prstGeom>
        </p:spPr>
        <p:txBody>
          <a:bodyPr anchor="b">
            <a:noAutofit/>
          </a:bodyPr>
          <a:lstStyle>
            <a:lvl1pPr>
              <a:defRPr sz="6000">
                <a:solidFill>
                  <a:schemeClr val="bg1"/>
                </a:solidFill>
              </a:defRPr>
            </a:lvl1pPr>
          </a:lstStyle>
          <a:p>
            <a:r>
              <a:rPr lang="en-US"/>
              <a:t>Click to edit Master title style</a:t>
            </a:r>
            <a:endParaRPr lang="en-CA"/>
          </a:p>
        </p:txBody>
      </p:sp>
      <p:sp>
        <p:nvSpPr>
          <p:cNvPr id="14" name="Text Placeholder 2">
            <a:extLst>
              <a:ext uri="{FF2B5EF4-FFF2-40B4-BE49-F238E27FC236}">
                <a16:creationId xmlns:a16="http://schemas.microsoft.com/office/drawing/2014/main" id="{A7657929-57DA-FE80-7521-A34F0E68173D}"/>
              </a:ext>
            </a:extLst>
          </p:cNvPr>
          <p:cNvSpPr>
            <a:spLocks noGrp="1"/>
          </p:cNvSpPr>
          <p:nvPr>
            <p:ph type="body" idx="1"/>
          </p:nvPr>
        </p:nvSpPr>
        <p:spPr>
          <a:xfrm>
            <a:off x="831850" y="4848225"/>
            <a:ext cx="10515600" cy="1241425"/>
          </a:xfrm>
          <a:prstGeom prst="rect">
            <a:avLst/>
          </a:prstGeom>
        </p:spPr>
        <p:txBody>
          <a:bodyPr>
            <a:noAutofit/>
          </a:bodyPr>
          <a:lstStyle>
            <a:lvl1pPr marL="0" indent="0">
              <a:buNone/>
              <a:defRPr sz="1800">
                <a:solidFill>
                  <a:schemeClr val="bg1"/>
                </a:solidFill>
              </a:defRPr>
            </a:lvl1pPr>
            <a:lvl2pPr marL="457200" indent="0">
              <a:buNone/>
              <a:defRPr sz="1800">
                <a:solidFill>
                  <a:schemeClr val="tx1">
                    <a:tint val="82000"/>
                  </a:schemeClr>
                </a:solidFill>
              </a:defRPr>
            </a:lvl2pPr>
            <a:lvl3pPr marL="914400" indent="0">
              <a:buNone/>
              <a:defRPr sz="1800">
                <a:solidFill>
                  <a:schemeClr val="tx1">
                    <a:tint val="82000"/>
                  </a:schemeClr>
                </a:solidFill>
              </a:defRPr>
            </a:lvl3pPr>
            <a:lvl4pPr marL="1371600" indent="0">
              <a:buNone/>
              <a:defRPr sz="1400">
                <a:solidFill>
                  <a:schemeClr val="tx1">
                    <a:tint val="82000"/>
                  </a:schemeClr>
                </a:solidFill>
              </a:defRPr>
            </a:lvl4pPr>
            <a:lvl5pPr marL="1828800" indent="0">
              <a:buNone/>
              <a:defRPr sz="1400">
                <a:solidFill>
                  <a:schemeClr val="tx1">
                    <a:tint val="82000"/>
                  </a:schemeClr>
                </a:solidFill>
              </a:defRPr>
            </a:lvl5pPr>
            <a:lvl6pPr marL="2286000" indent="0">
              <a:buNone/>
              <a:defRPr sz="1400">
                <a:solidFill>
                  <a:schemeClr val="tx1">
                    <a:tint val="82000"/>
                  </a:schemeClr>
                </a:solidFill>
              </a:defRPr>
            </a:lvl6pPr>
            <a:lvl7pPr marL="2743200" indent="0">
              <a:buNone/>
              <a:defRPr sz="1400">
                <a:solidFill>
                  <a:schemeClr val="tx1">
                    <a:tint val="82000"/>
                  </a:schemeClr>
                </a:solidFill>
              </a:defRPr>
            </a:lvl7pPr>
            <a:lvl8pPr marL="3200400" indent="0">
              <a:buNone/>
              <a:defRPr sz="1400">
                <a:solidFill>
                  <a:schemeClr val="tx1">
                    <a:tint val="82000"/>
                  </a:schemeClr>
                </a:solidFill>
              </a:defRPr>
            </a:lvl8pPr>
            <a:lvl9pPr marL="3657600" indent="0">
              <a:buNone/>
              <a:defRPr sz="1400">
                <a:solidFill>
                  <a:schemeClr val="tx1">
                    <a:tint val="82000"/>
                  </a:schemeClr>
                </a:solidFill>
              </a:defRPr>
            </a:lvl9pPr>
          </a:lstStyle>
          <a:p>
            <a:pPr lvl="0"/>
            <a:r>
              <a:rPr lang="en-US"/>
              <a:t>Click to edit Master text styles</a:t>
            </a:r>
          </a:p>
        </p:txBody>
      </p:sp>
      <p:cxnSp>
        <p:nvCxnSpPr>
          <p:cNvPr id="15" name="Straight Connector 14">
            <a:extLst>
              <a:ext uri="{FF2B5EF4-FFF2-40B4-BE49-F238E27FC236}">
                <a16:creationId xmlns:a16="http://schemas.microsoft.com/office/drawing/2014/main" id="{499F26D9-15C0-DE31-62A2-BACA1926D145}"/>
              </a:ext>
            </a:extLst>
          </p:cNvPr>
          <p:cNvCxnSpPr/>
          <p:nvPr/>
        </p:nvCxnSpPr>
        <p:spPr>
          <a:xfrm>
            <a:off x="822325" y="4705350"/>
            <a:ext cx="1873250" cy="0"/>
          </a:xfrm>
          <a:prstGeom prst="line">
            <a:avLst/>
          </a:prstGeom>
          <a:ln w="38100">
            <a:solidFill>
              <a:schemeClr val="accent3"/>
            </a:solidFill>
          </a:ln>
        </p:spPr>
        <p:style>
          <a:lnRef idx="2">
            <a:schemeClr val="accent1"/>
          </a:lnRef>
          <a:fillRef idx="0">
            <a:schemeClr val="accent1"/>
          </a:fillRef>
          <a:effectRef idx="1">
            <a:schemeClr val="accent1"/>
          </a:effectRef>
          <a:fontRef idx="minor">
            <a:schemeClr val="tx1"/>
          </a:fontRef>
        </p:style>
      </p:cxnSp>
      <p:pic>
        <p:nvPicPr>
          <p:cNvPr id="17" name="Picture 16">
            <a:extLst>
              <a:ext uri="{FF2B5EF4-FFF2-40B4-BE49-F238E27FC236}">
                <a16:creationId xmlns:a16="http://schemas.microsoft.com/office/drawing/2014/main" id="{5A701024-0C49-6D6A-5065-3D012B5BC9C0}"/>
              </a:ext>
            </a:extLst>
          </p:cNvPr>
          <p:cNvPicPr>
            <a:picLocks noChangeAspect="1"/>
          </p:cNvPicPr>
          <p:nvPr/>
        </p:nvPicPr>
        <p:blipFill>
          <a:blip r:embed="rId3">
            <a:extLst>
              <a:ext uri="{28A0092B-C50C-407E-A947-70E740481C1C}">
                <a14:useLocalDpi xmlns:a14="http://schemas.microsoft.com/office/drawing/2010/main" val="0"/>
              </a:ext>
            </a:extLst>
          </a:blip>
          <a:srcRect l="91" r="91"/>
          <a:stretch/>
        </p:blipFill>
        <p:spPr>
          <a:xfrm rot="16200000">
            <a:off x="-59560" y="622828"/>
            <a:ext cx="894377" cy="307470"/>
          </a:xfrm>
          <a:prstGeom prst="rect">
            <a:avLst/>
          </a:prstGeom>
        </p:spPr>
      </p:pic>
      <p:pic>
        <p:nvPicPr>
          <p:cNvPr id="2" name="Picture 1">
            <a:extLst>
              <a:ext uri="{FF2B5EF4-FFF2-40B4-BE49-F238E27FC236}">
                <a16:creationId xmlns:a16="http://schemas.microsoft.com/office/drawing/2014/main" id="{D4F5DB4E-24AA-4AD7-ECE3-91F085CC56BF}"/>
              </a:ext>
            </a:extLst>
          </p:cNvPr>
          <p:cNvPicPr>
            <a:picLocks noChangeAspect="1"/>
          </p:cNvPicPr>
          <p:nvPr userDrawn="1"/>
        </p:nvPicPr>
        <p:blipFill>
          <a:blip r:embed="rId2"/>
          <a:srcRect t="53777"/>
          <a:stretch>
            <a:fillRect/>
          </a:stretch>
        </p:blipFill>
        <p:spPr>
          <a:xfrm>
            <a:off x="3209192" y="4518385"/>
            <a:ext cx="8982808" cy="2335584"/>
          </a:xfrm>
          <a:prstGeom prst="rect">
            <a:avLst/>
          </a:prstGeom>
        </p:spPr>
      </p:pic>
      <p:sp>
        <p:nvSpPr>
          <p:cNvPr id="3" name="Rectangle 2">
            <a:extLst>
              <a:ext uri="{FF2B5EF4-FFF2-40B4-BE49-F238E27FC236}">
                <a16:creationId xmlns:a16="http://schemas.microsoft.com/office/drawing/2014/main" id="{5F9CFDEB-B867-8375-554E-DDE1085423B4}"/>
              </a:ext>
            </a:extLst>
          </p:cNvPr>
          <p:cNvSpPr/>
          <p:nvPr userDrawn="1"/>
        </p:nvSpPr>
        <p:spPr>
          <a:xfrm>
            <a:off x="3209192" y="5148263"/>
            <a:ext cx="3402623" cy="1709738"/>
          </a:xfrm>
          <a:prstGeom prst="rect">
            <a:avLst/>
          </a:prstGeom>
          <a:gradFill flip="none" rotWithShape="1">
            <a:gsLst>
              <a:gs pos="0">
                <a:schemeClr val="tx1"/>
              </a:gs>
              <a:gs pos="100000">
                <a:schemeClr val="tx1">
                  <a:alpha val="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DF6C1E96-9CF2-C5BD-65D5-0C7219D54D97}"/>
              </a:ext>
            </a:extLst>
          </p:cNvPr>
          <p:cNvCxnSpPr/>
          <p:nvPr userDrawn="1"/>
        </p:nvCxnSpPr>
        <p:spPr>
          <a:xfrm>
            <a:off x="822325" y="4705350"/>
            <a:ext cx="1873250" cy="0"/>
          </a:xfrm>
          <a:prstGeom prst="line">
            <a:avLst/>
          </a:prstGeom>
          <a:ln w="38100">
            <a:solidFill>
              <a:schemeClr val="accent3"/>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7E610EA2-3BA2-EF1E-0455-44A130EBBB65}"/>
              </a:ext>
            </a:extLst>
          </p:cNvPr>
          <p:cNvPicPr>
            <a:picLocks noChangeAspect="1"/>
          </p:cNvPicPr>
          <p:nvPr userDrawn="1"/>
        </p:nvPicPr>
        <p:blipFill>
          <a:blip r:embed="rId3">
            <a:extLst>
              <a:ext uri="{28A0092B-C50C-407E-A947-70E740481C1C}">
                <a14:useLocalDpi xmlns:a14="http://schemas.microsoft.com/office/drawing/2010/main" val="0"/>
              </a:ext>
            </a:extLst>
          </a:blip>
          <a:srcRect l="91" r="91"/>
          <a:stretch/>
        </p:blipFill>
        <p:spPr>
          <a:xfrm rot="16200000">
            <a:off x="-59560" y="622828"/>
            <a:ext cx="894377" cy="307470"/>
          </a:xfrm>
          <a:prstGeom prst="rect">
            <a:avLst/>
          </a:prstGeom>
        </p:spPr>
      </p:pic>
    </p:spTree>
    <p:extLst>
      <p:ext uri="{BB962C8B-B14F-4D97-AF65-F5344CB8AC3E}">
        <p14:creationId xmlns:p14="http://schemas.microsoft.com/office/powerpoint/2010/main" val="1651857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Message + Image Callout">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3E33A95-9D20-B06F-E6E0-74F39B340714}"/>
              </a:ext>
            </a:extLst>
          </p:cNvPr>
          <p:cNvSpPr/>
          <p:nvPr userDrawn="1"/>
        </p:nvSpPr>
        <p:spPr>
          <a:xfrm>
            <a:off x="0" y="0"/>
            <a:ext cx="7818119" cy="65693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8589E4F-C670-1C66-78F1-5559E37752C3}"/>
              </a:ext>
            </a:extLst>
          </p:cNvPr>
          <p:cNvSpPr/>
          <p:nvPr userDrawn="1"/>
        </p:nvSpPr>
        <p:spPr>
          <a:xfrm>
            <a:off x="6014096" y="5411681"/>
            <a:ext cx="1922408" cy="680697"/>
          </a:xfrm>
          <a:prstGeom prst="rect">
            <a:avLst/>
          </a:prstGeom>
          <a:solidFill>
            <a:schemeClr val="accent4"/>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r"/>
            <a:endParaRPr lang="en-US" sz="1400" b="1">
              <a:latin typeface="DM Sans 14pt" pitchFamily="2" charset="0"/>
              <a:ea typeface="Open Sans" charset="0"/>
              <a:cs typeface="Open Sans" charset="0"/>
            </a:endParaRPr>
          </a:p>
        </p:txBody>
      </p:sp>
      <p:pic>
        <p:nvPicPr>
          <p:cNvPr id="10" name="Picture 9" descr="A yellow and black zigzag pattern&#10;&#10;AI-generated content may be incorrect.">
            <a:extLst>
              <a:ext uri="{FF2B5EF4-FFF2-40B4-BE49-F238E27FC236}">
                <a16:creationId xmlns:a16="http://schemas.microsoft.com/office/drawing/2014/main" id="{8B51BDFA-BB80-643F-B477-406779D3AE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92813" y="5619499"/>
            <a:ext cx="491073" cy="265059"/>
          </a:xfrm>
          <a:prstGeom prst="rect">
            <a:avLst/>
          </a:prstGeom>
        </p:spPr>
      </p:pic>
      <p:sp>
        <p:nvSpPr>
          <p:cNvPr id="2" name="Rectangle 1">
            <a:extLst>
              <a:ext uri="{FF2B5EF4-FFF2-40B4-BE49-F238E27FC236}">
                <a16:creationId xmlns:a16="http://schemas.microsoft.com/office/drawing/2014/main" id="{3AF3018F-FE4C-CA97-2ECC-1A75F59B38D1}"/>
              </a:ext>
            </a:extLst>
          </p:cNvPr>
          <p:cNvSpPr/>
          <p:nvPr/>
        </p:nvSpPr>
        <p:spPr>
          <a:xfrm>
            <a:off x="0" y="0"/>
            <a:ext cx="7818119" cy="65693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 name="Picture Placeholder 8">
            <a:extLst>
              <a:ext uri="{FF2B5EF4-FFF2-40B4-BE49-F238E27FC236}">
                <a16:creationId xmlns:a16="http://schemas.microsoft.com/office/drawing/2014/main" id="{9407A4DB-9FA4-8F2C-D340-59AE231D9E0B}"/>
              </a:ext>
            </a:extLst>
          </p:cNvPr>
          <p:cNvSpPr>
            <a:spLocks noGrp="1"/>
          </p:cNvSpPr>
          <p:nvPr>
            <p:ph type="pic" sz="quarter" idx="13"/>
          </p:nvPr>
        </p:nvSpPr>
        <p:spPr>
          <a:xfrm>
            <a:off x="5801932" y="2331747"/>
            <a:ext cx="5370893" cy="3322749"/>
          </a:xfrm>
          <a:prstGeom prst="rect">
            <a:avLst/>
          </a:prstGeom>
          <a:pattFill prst="pct10">
            <a:fgClr>
              <a:schemeClr val="tx2"/>
            </a:fgClr>
            <a:bgClr>
              <a:schemeClr val="bg1"/>
            </a:bgClr>
          </a:pattFill>
          <a:ln>
            <a:noFill/>
          </a:ln>
        </p:spPr>
        <p:txBody>
          <a:bodyPr wrap="square" anchor="ctr">
            <a:noAutofit/>
          </a:bodyPr>
          <a:lstStyle>
            <a:lvl1pPr algn="ctr">
              <a:defRPr sz="1200">
                <a:solidFill>
                  <a:schemeClr val="tx1"/>
                </a:solidFill>
              </a:defRPr>
            </a:lvl1pPr>
          </a:lstStyle>
          <a:p>
            <a:r>
              <a:rPr lang="en-US"/>
              <a:t>Click icon to add picture</a:t>
            </a:r>
          </a:p>
        </p:txBody>
      </p:sp>
      <p:sp>
        <p:nvSpPr>
          <p:cNvPr id="6" name="Title 5"/>
          <p:cNvSpPr>
            <a:spLocks noGrp="1"/>
          </p:cNvSpPr>
          <p:nvPr>
            <p:ph type="title"/>
          </p:nvPr>
        </p:nvSpPr>
        <p:spPr>
          <a:xfrm>
            <a:off x="838200" y="916710"/>
            <a:ext cx="5551867" cy="1311128"/>
          </a:xfrm>
          <a:prstGeom prst="rect">
            <a:avLst/>
          </a:prstGeom>
        </p:spPr>
        <p:txBody>
          <a:bodyPr wrap="square">
            <a:noAutofit/>
          </a:bodyPr>
          <a:lstStyle>
            <a:lvl1pPr>
              <a:defRPr/>
            </a:lvl1pPr>
          </a:lstStyle>
          <a:p>
            <a:r>
              <a:rPr lang="en-US"/>
              <a:t>Click to edit Master title style</a:t>
            </a:r>
          </a:p>
        </p:txBody>
      </p:sp>
      <p:sp>
        <p:nvSpPr>
          <p:cNvPr id="3" name="Rectangle 2">
            <a:extLst>
              <a:ext uri="{FF2B5EF4-FFF2-40B4-BE49-F238E27FC236}">
                <a16:creationId xmlns:a16="http://schemas.microsoft.com/office/drawing/2014/main" id="{D04D2D04-5215-FCFB-5C66-03D34C4F84F1}"/>
              </a:ext>
            </a:extLst>
          </p:cNvPr>
          <p:cNvSpPr/>
          <p:nvPr/>
        </p:nvSpPr>
        <p:spPr>
          <a:xfrm>
            <a:off x="6014096" y="5411681"/>
            <a:ext cx="1922408" cy="680697"/>
          </a:xfrm>
          <a:prstGeom prst="rect">
            <a:avLst/>
          </a:prstGeom>
          <a:solidFill>
            <a:schemeClr val="accent4"/>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Ins="360000" rtlCol="0" anchor="ctr">
            <a:noAutofit/>
          </a:bodyPr>
          <a:lstStyle/>
          <a:p>
            <a:pPr algn="r"/>
            <a:endParaRPr lang="en-US" sz="1400" b="1">
              <a:latin typeface="DM Sans" pitchFamily="2" charset="0"/>
              <a:ea typeface="Open Sans" charset="0"/>
              <a:cs typeface="Open Sans" charset="0"/>
            </a:endParaRPr>
          </a:p>
        </p:txBody>
      </p:sp>
      <p:pic>
        <p:nvPicPr>
          <p:cNvPr id="5" name="Picture 4" descr="A yellow and black zigzag pattern&#10;&#10;AI-generated content may be incorrect.">
            <a:extLst>
              <a:ext uri="{FF2B5EF4-FFF2-40B4-BE49-F238E27FC236}">
                <a16:creationId xmlns:a16="http://schemas.microsoft.com/office/drawing/2014/main" id="{8567BF22-9F99-4495-6CF1-F8731C7224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2813" y="5619499"/>
            <a:ext cx="491073" cy="265059"/>
          </a:xfrm>
          <a:prstGeom prst="rect">
            <a:avLst/>
          </a:prstGeom>
        </p:spPr>
      </p:pic>
      <p:sp>
        <p:nvSpPr>
          <p:cNvPr id="7" name="Content Placeholder 2">
            <a:extLst>
              <a:ext uri="{FF2B5EF4-FFF2-40B4-BE49-F238E27FC236}">
                <a16:creationId xmlns:a16="http://schemas.microsoft.com/office/drawing/2014/main" id="{8B5FE8A2-7E1F-1CA1-9F7E-906D60F3FA11}"/>
              </a:ext>
            </a:extLst>
          </p:cNvPr>
          <p:cNvSpPr>
            <a:spLocks noGrp="1"/>
          </p:cNvSpPr>
          <p:nvPr>
            <p:ph idx="1"/>
          </p:nvPr>
        </p:nvSpPr>
        <p:spPr>
          <a:xfrm>
            <a:off x="838200" y="2474751"/>
            <a:ext cx="4664978" cy="3702211"/>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2" name="Picture 11" descr="A blue text on a black background&#10;&#10;Description automatically generated">
            <a:extLst>
              <a:ext uri="{FF2B5EF4-FFF2-40B4-BE49-F238E27FC236}">
                <a16:creationId xmlns:a16="http://schemas.microsoft.com/office/drawing/2014/main" id="{C1CF71E7-D385-E804-C673-825990E4E0A8}"/>
              </a:ext>
            </a:extLst>
          </p:cNvPr>
          <p:cNvPicPr>
            <a:picLocks noChangeAspect="1"/>
          </p:cNvPicPr>
          <p:nvPr/>
        </p:nvPicPr>
        <p:blipFill>
          <a:blip r:embed="rId3">
            <a:extLst>
              <a:ext uri="{28A0092B-C50C-407E-A947-70E740481C1C}">
                <a14:useLocalDpi xmlns:a14="http://schemas.microsoft.com/office/drawing/2010/main" val="0"/>
              </a:ext>
            </a:extLst>
          </a:blip>
          <a:srcRect l="3326" t="13561" r="21992" b="20429"/>
          <a:stretch>
            <a:fillRect/>
          </a:stretch>
        </p:blipFill>
        <p:spPr>
          <a:xfrm rot="16200000">
            <a:off x="-76041" y="625209"/>
            <a:ext cx="894377" cy="307470"/>
          </a:xfrm>
          <a:prstGeom prst="rect">
            <a:avLst/>
          </a:prstGeom>
        </p:spPr>
      </p:pic>
      <p:cxnSp>
        <p:nvCxnSpPr>
          <p:cNvPr id="13" name="Straight Connector 12">
            <a:extLst>
              <a:ext uri="{FF2B5EF4-FFF2-40B4-BE49-F238E27FC236}">
                <a16:creationId xmlns:a16="http://schemas.microsoft.com/office/drawing/2014/main" id="{071C8111-20F7-E4C2-1D21-151FEB0DC8BF}"/>
              </a:ext>
            </a:extLst>
          </p:cNvPr>
          <p:cNvCxnSpPr>
            <a:cxnSpLocks/>
          </p:cNvCxnSpPr>
          <p:nvPr/>
        </p:nvCxnSpPr>
        <p:spPr>
          <a:xfrm flipV="1">
            <a:off x="646691" y="0"/>
            <a:ext cx="0" cy="2125341"/>
          </a:xfrm>
          <a:prstGeom prst="line">
            <a:avLst/>
          </a:prstGeom>
          <a:ln w="12700">
            <a:solidFill>
              <a:schemeClr val="bg2"/>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3EC14442-B975-E735-0E5B-7A47E2F1459C}"/>
              </a:ext>
            </a:extLst>
          </p:cNvPr>
          <p:cNvCxnSpPr>
            <a:cxnSpLocks/>
          </p:cNvCxnSpPr>
          <p:nvPr/>
        </p:nvCxnSpPr>
        <p:spPr>
          <a:xfrm flipH="1">
            <a:off x="0" y="1471647"/>
            <a:ext cx="856613" cy="0"/>
          </a:xfrm>
          <a:prstGeom prst="line">
            <a:avLst/>
          </a:prstGeom>
          <a:ln w="12700">
            <a:solidFill>
              <a:schemeClr val="bg2"/>
            </a:solidFill>
          </a:ln>
        </p:spPr>
        <p:style>
          <a:lnRef idx="1">
            <a:schemeClr val="dk1"/>
          </a:lnRef>
          <a:fillRef idx="0">
            <a:schemeClr val="dk1"/>
          </a:fillRef>
          <a:effectRef idx="0">
            <a:schemeClr val="dk1"/>
          </a:effectRef>
          <a:fontRef idx="minor">
            <a:schemeClr val="tx1"/>
          </a:fontRef>
        </p:style>
      </p:cxnSp>
      <p:pic>
        <p:nvPicPr>
          <p:cNvPr id="15" name="Picture Placeholder 11">
            <a:extLst>
              <a:ext uri="{FF2B5EF4-FFF2-40B4-BE49-F238E27FC236}">
                <a16:creationId xmlns:a16="http://schemas.microsoft.com/office/drawing/2014/main" id="{047C430D-034D-104F-E8E8-7159020BDB2C}"/>
              </a:ext>
            </a:extLst>
          </p:cNvPr>
          <p:cNvPicPr>
            <a:picLocks noChangeAspect="1"/>
          </p:cNvPicPr>
          <p:nvPr/>
        </p:nvPicPr>
        <p:blipFill>
          <a:blip>
            <a:extLst>
              <a:ext uri="{96DAC541-7B7A-43D3-8B79-37D633B846F1}">
                <asvg:svgBlip xmlns:asvg="http://schemas.microsoft.com/office/drawing/2016/SVG/main" r:embed="rId4"/>
              </a:ext>
            </a:extLst>
          </a:blip>
          <a:srcRect l="30115" r="30115"/>
          <a:stretch>
            <a:fillRect/>
          </a:stretch>
        </p:blipFill>
        <p:spPr>
          <a:xfrm>
            <a:off x="286046" y="1614487"/>
            <a:ext cx="206484" cy="153791"/>
          </a:xfrm>
          <a:prstGeom prst="rect">
            <a:avLst/>
          </a:prstGeom>
        </p:spPr>
      </p:pic>
      <p:pic>
        <p:nvPicPr>
          <p:cNvPr id="16" name="Picture Placeholder 11">
            <a:extLst>
              <a:ext uri="{FF2B5EF4-FFF2-40B4-BE49-F238E27FC236}">
                <a16:creationId xmlns:a16="http://schemas.microsoft.com/office/drawing/2014/main" id="{348A03FB-95B6-851D-36AB-AC91054F3FCA}"/>
              </a:ext>
            </a:extLst>
          </p:cNvPr>
          <p:cNvPicPr>
            <a:picLocks noChangeAspect="1"/>
          </p:cNvPicPr>
          <p:nvPr/>
        </p:nvPicPr>
        <p:blipFill>
          <a:blip>
            <a:extLst>
              <a:ext uri="{96DAC541-7B7A-43D3-8B79-37D633B846F1}">
                <asvg:svgBlip xmlns:asvg="http://schemas.microsoft.com/office/drawing/2016/SVG/main" r:embed="rId4"/>
              </a:ext>
            </a:extLst>
          </a:blip>
          <a:srcRect l="30115" r="30115"/>
          <a:stretch>
            <a:fillRect/>
          </a:stretch>
        </p:blipFill>
        <p:spPr>
          <a:xfrm rot="10800000">
            <a:off x="286046" y="1793019"/>
            <a:ext cx="206484" cy="153791"/>
          </a:xfrm>
          <a:prstGeom prst="rect">
            <a:avLst/>
          </a:prstGeom>
        </p:spPr>
      </p:pic>
      <p:pic>
        <p:nvPicPr>
          <p:cNvPr id="17" name="Picture Placeholder 11">
            <a:extLst>
              <a:ext uri="{FF2B5EF4-FFF2-40B4-BE49-F238E27FC236}">
                <a16:creationId xmlns:a16="http://schemas.microsoft.com/office/drawing/2014/main" id="{B7391969-7532-DD02-4DC2-7BCA9E2DC3BB}"/>
              </a:ext>
            </a:extLst>
          </p:cNvPr>
          <p:cNvPicPr>
            <a:picLocks noChangeAspect="1"/>
          </p:cNvPicPr>
          <p:nvPr/>
        </p:nvPicPr>
        <p:blipFill>
          <a:blip>
            <a:extLst>
              <a:ext uri="{96DAC541-7B7A-43D3-8B79-37D633B846F1}">
                <asvg:svgBlip xmlns:asvg="http://schemas.microsoft.com/office/drawing/2016/SVG/main" r:embed="rId4"/>
              </a:ext>
            </a:extLst>
          </a:blip>
          <a:srcRect l="30115" r="30115"/>
          <a:stretch>
            <a:fillRect/>
          </a:stretch>
        </p:blipFill>
        <p:spPr>
          <a:xfrm rot="10800000" flipH="1">
            <a:off x="286046" y="1971550"/>
            <a:ext cx="206484" cy="153791"/>
          </a:xfrm>
          <a:prstGeom prst="rect">
            <a:avLst/>
          </a:prstGeom>
        </p:spPr>
      </p:pic>
      <p:pic>
        <p:nvPicPr>
          <p:cNvPr id="11" name="Picture 10" descr="A blue text on a black background&#10;&#10;Description automatically generated">
            <a:extLst>
              <a:ext uri="{FF2B5EF4-FFF2-40B4-BE49-F238E27FC236}">
                <a16:creationId xmlns:a16="http://schemas.microsoft.com/office/drawing/2014/main" id="{E1F0C0E0-3081-06DE-1FF6-51EB99466FBF}"/>
              </a:ext>
            </a:extLst>
          </p:cNvPr>
          <p:cNvPicPr>
            <a:picLocks noChangeAspect="1"/>
          </p:cNvPicPr>
          <p:nvPr userDrawn="1"/>
        </p:nvPicPr>
        <p:blipFill>
          <a:blip r:embed="rId3">
            <a:extLst>
              <a:ext uri="{28A0092B-C50C-407E-A947-70E740481C1C}">
                <a14:useLocalDpi xmlns:a14="http://schemas.microsoft.com/office/drawing/2010/main" val="0"/>
              </a:ext>
            </a:extLst>
          </a:blip>
          <a:srcRect l="3326" t="13561" r="21992" b="20429"/>
          <a:stretch>
            <a:fillRect/>
          </a:stretch>
        </p:blipFill>
        <p:spPr>
          <a:xfrm rot="16200000">
            <a:off x="-76041" y="625209"/>
            <a:ext cx="894377" cy="307470"/>
          </a:xfrm>
          <a:prstGeom prst="rect">
            <a:avLst/>
          </a:prstGeom>
        </p:spPr>
      </p:pic>
      <p:cxnSp>
        <p:nvCxnSpPr>
          <p:cNvPr id="18" name="Straight Connector 17">
            <a:extLst>
              <a:ext uri="{FF2B5EF4-FFF2-40B4-BE49-F238E27FC236}">
                <a16:creationId xmlns:a16="http://schemas.microsoft.com/office/drawing/2014/main" id="{9E4C5976-7AA7-36C3-55E2-0EBFA9B295EB}"/>
              </a:ext>
            </a:extLst>
          </p:cNvPr>
          <p:cNvCxnSpPr>
            <a:cxnSpLocks/>
          </p:cNvCxnSpPr>
          <p:nvPr userDrawn="1"/>
        </p:nvCxnSpPr>
        <p:spPr>
          <a:xfrm flipV="1">
            <a:off x="646691" y="0"/>
            <a:ext cx="0" cy="2125341"/>
          </a:xfrm>
          <a:prstGeom prst="line">
            <a:avLst/>
          </a:prstGeom>
          <a:ln w="12700">
            <a:solidFill>
              <a:schemeClr val="bg2"/>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179FCA01-0D5F-DF08-6CEF-7C9BFA919ED3}"/>
              </a:ext>
            </a:extLst>
          </p:cNvPr>
          <p:cNvCxnSpPr>
            <a:cxnSpLocks/>
          </p:cNvCxnSpPr>
          <p:nvPr userDrawn="1"/>
        </p:nvCxnSpPr>
        <p:spPr>
          <a:xfrm flipH="1">
            <a:off x="0" y="1471647"/>
            <a:ext cx="856613" cy="0"/>
          </a:xfrm>
          <a:prstGeom prst="line">
            <a:avLst/>
          </a:prstGeom>
          <a:ln w="12700">
            <a:solidFill>
              <a:schemeClr val="bg2"/>
            </a:solidFill>
          </a:ln>
        </p:spPr>
        <p:style>
          <a:lnRef idx="1">
            <a:schemeClr val="dk1"/>
          </a:lnRef>
          <a:fillRef idx="0">
            <a:schemeClr val="dk1"/>
          </a:fillRef>
          <a:effectRef idx="0">
            <a:schemeClr val="dk1"/>
          </a:effectRef>
          <a:fontRef idx="minor">
            <a:schemeClr val="tx1"/>
          </a:fontRef>
        </p:style>
      </p:cxnSp>
      <p:pic>
        <p:nvPicPr>
          <p:cNvPr id="20" name="Picture Placeholder 11">
            <a:extLst>
              <a:ext uri="{FF2B5EF4-FFF2-40B4-BE49-F238E27FC236}">
                <a16:creationId xmlns:a16="http://schemas.microsoft.com/office/drawing/2014/main" id="{7F61AA21-D3B4-B60B-75F4-B4CF042B6D45}"/>
              </a:ext>
            </a:extLst>
          </p:cNvPr>
          <p:cNvPicPr>
            <a:picLocks noChangeAspect="1"/>
          </p:cNvPicPr>
          <p:nvPr userDrawn="1"/>
        </p:nvPicPr>
        <p:blipFill>
          <a:blip>
            <a:extLst>
              <a:ext uri="{96DAC541-7B7A-43D3-8B79-37D633B846F1}">
                <asvg:svgBlip xmlns:asvg="http://schemas.microsoft.com/office/drawing/2016/SVG/main" r:embed="rId4"/>
              </a:ext>
            </a:extLst>
          </a:blip>
          <a:srcRect l="30115" r="30115"/>
          <a:stretch>
            <a:fillRect/>
          </a:stretch>
        </p:blipFill>
        <p:spPr>
          <a:xfrm>
            <a:off x="286046" y="1614487"/>
            <a:ext cx="206484" cy="153791"/>
          </a:xfrm>
          <a:prstGeom prst="rect">
            <a:avLst/>
          </a:prstGeom>
        </p:spPr>
      </p:pic>
      <p:pic>
        <p:nvPicPr>
          <p:cNvPr id="21" name="Picture Placeholder 11">
            <a:extLst>
              <a:ext uri="{FF2B5EF4-FFF2-40B4-BE49-F238E27FC236}">
                <a16:creationId xmlns:a16="http://schemas.microsoft.com/office/drawing/2014/main" id="{86A4585C-DB4D-0A9B-D6A3-F4F102195131}"/>
              </a:ext>
            </a:extLst>
          </p:cNvPr>
          <p:cNvPicPr>
            <a:picLocks noChangeAspect="1"/>
          </p:cNvPicPr>
          <p:nvPr userDrawn="1"/>
        </p:nvPicPr>
        <p:blipFill>
          <a:blip>
            <a:extLst>
              <a:ext uri="{96DAC541-7B7A-43D3-8B79-37D633B846F1}">
                <asvg:svgBlip xmlns:asvg="http://schemas.microsoft.com/office/drawing/2016/SVG/main" r:embed="rId4"/>
              </a:ext>
            </a:extLst>
          </a:blip>
          <a:srcRect l="30115" r="30115"/>
          <a:stretch>
            <a:fillRect/>
          </a:stretch>
        </p:blipFill>
        <p:spPr>
          <a:xfrm rot="10800000">
            <a:off x="286046" y="1793019"/>
            <a:ext cx="206484" cy="153791"/>
          </a:xfrm>
          <a:prstGeom prst="rect">
            <a:avLst/>
          </a:prstGeom>
        </p:spPr>
      </p:pic>
      <p:pic>
        <p:nvPicPr>
          <p:cNvPr id="22" name="Picture Placeholder 11">
            <a:extLst>
              <a:ext uri="{FF2B5EF4-FFF2-40B4-BE49-F238E27FC236}">
                <a16:creationId xmlns:a16="http://schemas.microsoft.com/office/drawing/2014/main" id="{C83FA5F4-A353-BAD0-E709-4ACE6271D208}"/>
              </a:ext>
            </a:extLst>
          </p:cNvPr>
          <p:cNvPicPr>
            <a:picLocks noChangeAspect="1"/>
          </p:cNvPicPr>
          <p:nvPr userDrawn="1"/>
        </p:nvPicPr>
        <p:blipFill>
          <a:blip>
            <a:extLst>
              <a:ext uri="{96DAC541-7B7A-43D3-8B79-37D633B846F1}">
                <asvg:svgBlip xmlns:asvg="http://schemas.microsoft.com/office/drawing/2016/SVG/main" r:embed="rId4"/>
              </a:ext>
            </a:extLst>
          </a:blip>
          <a:srcRect l="30115" r="30115"/>
          <a:stretch>
            <a:fillRect/>
          </a:stretch>
        </p:blipFill>
        <p:spPr>
          <a:xfrm rot="10800000" flipH="1">
            <a:off x="286046" y="1971550"/>
            <a:ext cx="206484" cy="153791"/>
          </a:xfrm>
          <a:prstGeom prst="rect">
            <a:avLst/>
          </a:prstGeom>
        </p:spPr>
      </p:pic>
    </p:spTree>
    <p:extLst>
      <p:ext uri="{BB962C8B-B14F-4D97-AF65-F5344CB8AC3E}">
        <p14:creationId xmlns:p14="http://schemas.microsoft.com/office/powerpoint/2010/main" val="27872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3"/>
                                        </p:tgtEl>
                                      </p:cBhvr>
                                      <p:by x="105000" y="105000"/>
                                    </p:animScale>
                                  </p:childTnLst>
                                </p:cTn>
                              </p:par>
                              <p:par>
                                <p:cTn id="15" presetID="10"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22" presetClass="entr" presetSubtype="8" fill="hold" grpId="0" nodeType="withEffect">
                                  <p:stCondLst>
                                    <p:cond delay="100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6" presetClass="emph" presetSubtype="0" accel="50000" decel="50000" autoRev="1" fill="hold" grpId="1" nodeType="withEffect">
                                  <p:stCondLst>
                                    <p:cond delay="1000"/>
                                  </p:stCondLst>
                                  <p:childTnLst>
                                    <p:animScale>
                                      <p:cBhvr>
                                        <p:cTn id="22" dur="500" fill="hold"/>
                                        <p:tgtEl>
                                          <p:spTgt spid="9"/>
                                        </p:tgtEl>
                                      </p:cBhvr>
                                      <p:by x="105000" y="105000"/>
                                    </p:animScale>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9" grpId="1" animBg="1"/>
      <p:bldP spid="2" grpId="0" animBg="1"/>
      <p:bldP spid="4" grpId="0" animBg="1"/>
      <p:bldP spid="4" grpId="1" animBg="1"/>
      <p:bldP spid="3" grpId="0" animBg="1"/>
      <p:bldP spid="3" grpId="1"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E949F-12E6-A81B-CBAD-980D4357F09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C6657859-F3FC-6297-B6DA-D4E827DED5A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154190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 Content -- Dark">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E949F-12E6-A81B-CBAD-980D4357F09F}"/>
              </a:ext>
            </a:extLst>
          </p:cNvPr>
          <p:cNvSpPr>
            <a:spLocks noGrp="1"/>
          </p:cNvSpPr>
          <p:nvPr>
            <p:ph type="title"/>
          </p:nvPr>
        </p:nvSpPr>
        <p:spPr>
          <a:xfrm>
            <a:off x="838200" y="365125"/>
            <a:ext cx="10515600" cy="1325563"/>
          </a:xfrm>
          <a:prstGeom prst="rect">
            <a:avLst/>
          </a:prstGeom>
        </p:spPr>
        <p:txBody>
          <a:bodyPr/>
          <a:lstStyle>
            <a:lvl1pPr>
              <a:defRPr>
                <a:solidFill>
                  <a:schemeClr val="bg1"/>
                </a:solidFill>
              </a:defRPr>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C6657859-F3FC-6297-B6DA-D4E827DED5AC}"/>
              </a:ext>
            </a:extLst>
          </p:cNvPr>
          <p:cNvSpPr>
            <a:spLocks noGrp="1"/>
          </p:cNvSpPr>
          <p:nvPr>
            <p:ph idx="1"/>
          </p:nvPr>
        </p:nvSpPr>
        <p:spPr>
          <a:xfrm>
            <a:off x="838200" y="1825625"/>
            <a:ext cx="10515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5" name="Picture 4">
            <a:extLst>
              <a:ext uri="{FF2B5EF4-FFF2-40B4-BE49-F238E27FC236}">
                <a16:creationId xmlns:a16="http://schemas.microsoft.com/office/drawing/2014/main" id="{CDA84D78-658A-4446-A01D-F76FCCE8DA50}"/>
              </a:ext>
            </a:extLst>
          </p:cNvPr>
          <p:cNvPicPr>
            <a:picLocks noChangeAspect="1"/>
          </p:cNvPicPr>
          <p:nvPr/>
        </p:nvPicPr>
        <p:blipFill>
          <a:blip r:embed="rId2">
            <a:extLst>
              <a:ext uri="{28A0092B-C50C-407E-A947-70E740481C1C}">
                <a14:useLocalDpi xmlns:a14="http://schemas.microsoft.com/office/drawing/2010/main" val="0"/>
              </a:ext>
            </a:extLst>
          </a:blip>
          <a:srcRect l="91" r="91"/>
          <a:stretch/>
        </p:blipFill>
        <p:spPr>
          <a:xfrm rot="16200000">
            <a:off x="-59560" y="620447"/>
            <a:ext cx="894377" cy="307470"/>
          </a:xfrm>
          <a:prstGeom prst="rect">
            <a:avLst/>
          </a:prstGeom>
        </p:spPr>
      </p:pic>
      <p:pic>
        <p:nvPicPr>
          <p:cNvPr id="4" name="Picture 3">
            <a:extLst>
              <a:ext uri="{FF2B5EF4-FFF2-40B4-BE49-F238E27FC236}">
                <a16:creationId xmlns:a16="http://schemas.microsoft.com/office/drawing/2014/main" id="{5C76BBAD-7120-6CD6-FE47-7CB4AFDC8EF9}"/>
              </a:ext>
            </a:extLst>
          </p:cNvPr>
          <p:cNvPicPr>
            <a:picLocks noChangeAspect="1"/>
          </p:cNvPicPr>
          <p:nvPr userDrawn="1"/>
        </p:nvPicPr>
        <p:blipFill>
          <a:blip r:embed="rId2">
            <a:extLst>
              <a:ext uri="{28A0092B-C50C-407E-A947-70E740481C1C}">
                <a14:useLocalDpi xmlns:a14="http://schemas.microsoft.com/office/drawing/2010/main" val="0"/>
              </a:ext>
            </a:extLst>
          </a:blip>
          <a:srcRect l="91" r="91"/>
          <a:stretch/>
        </p:blipFill>
        <p:spPr>
          <a:xfrm rot="16200000">
            <a:off x="-59560" y="620447"/>
            <a:ext cx="894377" cy="307470"/>
          </a:xfrm>
          <a:prstGeom prst="rect">
            <a:avLst/>
          </a:prstGeom>
        </p:spPr>
      </p:pic>
    </p:spTree>
    <p:extLst>
      <p:ext uri="{BB962C8B-B14F-4D97-AF65-F5344CB8AC3E}">
        <p14:creationId xmlns:p14="http://schemas.microsoft.com/office/powerpoint/2010/main" val="3125095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9431C-AB7B-F18A-0231-77462353B8C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8AF7494-32EB-A672-CC90-F83305D7E3B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60557645-2C1F-360E-BE09-1202AF1E58C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43881373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2.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C988D64F-3251-7753-0744-39865BF157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CA"/>
          </a:p>
        </p:txBody>
      </p:sp>
      <p:sp>
        <p:nvSpPr>
          <p:cNvPr id="18" name="Text Placeholder 2">
            <a:extLst>
              <a:ext uri="{FF2B5EF4-FFF2-40B4-BE49-F238E27FC236}">
                <a16:creationId xmlns:a16="http://schemas.microsoft.com/office/drawing/2014/main" id="{0B3E1E1F-43F8-F57F-A7B5-8FF855316A48}"/>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9" name="Picture 18" descr="A blue text on a black background&#10;&#10;Description automatically generated">
            <a:extLst>
              <a:ext uri="{FF2B5EF4-FFF2-40B4-BE49-F238E27FC236}">
                <a16:creationId xmlns:a16="http://schemas.microsoft.com/office/drawing/2014/main" id="{A78DF34D-9CD9-54C4-A00E-851E6E2E575E}"/>
              </a:ext>
            </a:extLst>
          </p:cNvPr>
          <p:cNvPicPr>
            <a:picLocks noChangeAspect="1"/>
          </p:cNvPicPr>
          <p:nvPr/>
        </p:nvPicPr>
        <p:blipFill>
          <a:blip r:embed="rId41">
            <a:extLst>
              <a:ext uri="{28A0092B-C50C-407E-A947-70E740481C1C}">
                <a14:useLocalDpi xmlns:a14="http://schemas.microsoft.com/office/drawing/2010/main" val="0"/>
              </a:ext>
            </a:extLst>
          </a:blip>
          <a:srcRect l="3326" t="13561" r="21992" b="20429"/>
          <a:stretch>
            <a:fillRect/>
          </a:stretch>
        </p:blipFill>
        <p:spPr>
          <a:xfrm rot="16200000">
            <a:off x="-76041" y="625209"/>
            <a:ext cx="894377" cy="307470"/>
          </a:xfrm>
          <a:prstGeom prst="rect">
            <a:avLst/>
          </a:prstGeom>
        </p:spPr>
      </p:pic>
      <p:cxnSp>
        <p:nvCxnSpPr>
          <p:cNvPr id="20" name="Straight Connector 19">
            <a:extLst>
              <a:ext uri="{FF2B5EF4-FFF2-40B4-BE49-F238E27FC236}">
                <a16:creationId xmlns:a16="http://schemas.microsoft.com/office/drawing/2014/main" id="{3B0E7D90-185F-EAB1-C988-504FFC923D68}"/>
              </a:ext>
            </a:extLst>
          </p:cNvPr>
          <p:cNvCxnSpPr>
            <a:cxnSpLocks/>
          </p:cNvCxnSpPr>
          <p:nvPr/>
        </p:nvCxnSpPr>
        <p:spPr>
          <a:xfrm flipV="1">
            <a:off x="646691" y="0"/>
            <a:ext cx="0" cy="2303872"/>
          </a:xfrm>
          <a:prstGeom prst="line">
            <a:avLst/>
          </a:prstGeom>
          <a:ln w="12700">
            <a:solidFill>
              <a:schemeClr val="bg2"/>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76D01E99-7E4D-C9B2-BFFF-2D4F7ED67E6A}"/>
              </a:ext>
            </a:extLst>
          </p:cNvPr>
          <p:cNvCxnSpPr>
            <a:cxnSpLocks/>
          </p:cNvCxnSpPr>
          <p:nvPr/>
        </p:nvCxnSpPr>
        <p:spPr>
          <a:xfrm flipH="1">
            <a:off x="0" y="1471647"/>
            <a:ext cx="646691" cy="0"/>
          </a:xfrm>
          <a:prstGeom prst="line">
            <a:avLst/>
          </a:prstGeom>
          <a:ln w="12700">
            <a:solidFill>
              <a:schemeClr val="bg2"/>
            </a:solidFill>
          </a:ln>
        </p:spPr>
        <p:style>
          <a:lnRef idx="1">
            <a:schemeClr val="dk1"/>
          </a:lnRef>
          <a:fillRef idx="0">
            <a:schemeClr val="dk1"/>
          </a:fillRef>
          <a:effectRef idx="0">
            <a:schemeClr val="dk1"/>
          </a:effectRef>
          <a:fontRef idx="minor">
            <a:schemeClr val="tx1"/>
          </a:fontRef>
        </p:style>
      </p:cxnSp>
      <p:pic>
        <p:nvPicPr>
          <p:cNvPr id="22" name="Picture Placeholder 11">
            <a:extLst>
              <a:ext uri="{FF2B5EF4-FFF2-40B4-BE49-F238E27FC236}">
                <a16:creationId xmlns:a16="http://schemas.microsoft.com/office/drawing/2014/main" id="{BAB1A33A-53E1-353E-55BE-849791E81C3F}"/>
              </a:ext>
            </a:extLst>
          </p:cNvPr>
          <p:cNvPicPr>
            <a:picLocks noChangeAspect="1"/>
          </p:cNvPicPr>
          <p:nvPr/>
        </p:nvPicPr>
        <p:blipFill>
          <a:blip>
            <a:extLst>
              <a:ext uri="{96DAC541-7B7A-43D3-8B79-37D633B846F1}">
                <asvg:svgBlip xmlns:asvg="http://schemas.microsoft.com/office/drawing/2016/SVG/main" r:embed="rId42"/>
              </a:ext>
            </a:extLst>
          </a:blip>
          <a:srcRect l="30115" r="30115"/>
          <a:stretch>
            <a:fillRect/>
          </a:stretch>
        </p:blipFill>
        <p:spPr>
          <a:xfrm>
            <a:off x="286046" y="1614487"/>
            <a:ext cx="206484" cy="153791"/>
          </a:xfrm>
          <a:prstGeom prst="rect">
            <a:avLst/>
          </a:prstGeom>
        </p:spPr>
      </p:pic>
      <p:pic>
        <p:nvPicPr>
          <p:cNvPr id="23" name="Picture Placeholder 11">
            <a:extLst>
              <a:ext uri="{FF2B5EF4-FFF2-40B4-BE49-F238E27FC236}">
                <a16:creationId xmlns:a16="http://schemas.microsoft.com/office/drawing/2014/main" id="{D915137B-1C84-289F-8B2A-FAC75A038981}"/>
              </a:ext>
            </a:extLst>
          </p:cNvPr>
          <p:cNvPicPr>
            <a:picLocks noChangeAspect="1"/>
          </p:cNvPicPr>
          <p:nvPr/>
        </p:nvPicPr>
        <p:blipFill>
          <a:blip>
            <a:extLst>
              <a:ext uri="{96DAC541-7B7A-43D3-8B79-37D633B846F1}">
                <asvg:svgBlip xmlns:asvg="http://schemas.microsoft.com/office/drawing/2016/SVG/main" r:embed="rId42"/>
              </a:ext>
            </a:extLst>
          </a:blip>
          <a:srcRect l="30115" r="30115"/>
          <a:stretch>
            <a:fillRect/>
          </a:stretch>
        </p:blipFill>
        <p:spPr>
          <a:xfrm rot="10800000">
            <a:off x="286046" y="1793019"/>
            <a:ext cx="206484" cy="153791"/>
          </a:xfrm>
          <a:prstGeom prst="rect">
            <a:avLst/>
          </a:prstGeom>
        </p:spPr>
      </p:pic>
      <p:pic>
        <p:nvPicPr>
          <p:cNvPr id="24" name="Picture Placeholder 11">
            <a:extLst>
              <a:ext uri="{FF2B5EF4-FFF2-40B4-BE49-F238E27FC236}">
                <a16:creationId xmlns:a16="http://schemas.microsoft.com/office/drawing/2014/main" id="{FA37C995-399A-2FB2-A721-700033E629DA}"/>
              </a:ext>
            </a:extLst>
          </p:cNvPr>
          <p:cNvPicPr>
            <a:picLocks noChangeAspect="1"/>
          </p:cNvPicPr>
          <p:nvPr/>
        </p:nvPicPr>
        <p:blipFill>
          <a:blip>
            <a:extLst>
              <a:ext uri="{96DAC541-7B7A-43D3-8B79-37D633B846F1}">
                <asvg:svgBlip xmlns:asvg="http://schemas.microsoft.com/office/drawing/2016/SVG/main" r:embed="rId42"/>
              </a:ext>
            </a:extLst>
          </a:blip>
          <a:srcRect l="30115" r="30115"/>
          <a:stretch>
            <a:fillRect/>
          </a:stretch>
        </p:blipFill>
        <p:spPr>
          <a:xfrm rot="10800000" flipH="1">
            <a:off x="286046" y="1971550"/>
            <a:ext cx="206484" cy="153791"/>
          </a:xfrm>
          <a:prstGeom prst="rect">
            <a:avLst/>
          </a:prstGeom>
        </p:spPr>
      </p:pic>
      <p:pic>
        <p:nvPicPr>
          <p:cNvPr id="25" name="Picture Placeholder 11">
            <a:extLst>
              <a:ext uri="{FF2B5EF4-FFF2-40B4-BE49-F238E27FC236}">
                <a16:creationId xmlns:a16="http://schemas.microsoft.com/office/drawing/2014/main" id="{CBE20373-0694-DD55-2DD8-4F787F28286C}"/>
              </a:ext>
            </a:extLst>
          </p:cNvPr>
          <p:cNvPicPr>
            <a:picLocks noChangeAspect="1"/>
          </p:cNvPicPr>
          <p:nvPr/>
        </p:nvPicPr>
        <p:blipFill>
          <a:blip>
            <a:extLst>
              <a:ext uri="{96DAC541-7B7A-43D3-8B79-37D633B846F1}">
                <asvg:svgBlip xmlns:asvg="http://schemas.microsoft.com/office/drawing/2016/SVG/main" r:embed="rId42"/>
              </a:ext>
            </a:extLst>
          </a:blip>
          <a:srcRect l="30115" r="30115"/>
          <a:stretch>
            <a:fillRect/>
          </a:stretch>
        </p:blipFill>
        <p:spPr>
          <a:xfrm flipH="1">
            <a:off x="286046" y="2150081"/>
            <a:ext cx="206484" cy="153791"/>
          </a:xfrm>
          <a:prstGeom prst="rect">
            <a:avLst/>
          </a:prstGeom>
        </p:spPr>
      </p:pic>
    </p:spTree>
    <p:extLst>
      <p:ext uri="{BB962C8B-B14F-4D97-AF65-F5344CB8AC3E}">
        <p14:creationId xmlns:p14="http://schemas.microsoft.com/office/powerpoint/2010/main" val="1028254198"/>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92" r:id="rId21"/>
    <p:sldLayoutId id="2147483793" r:id="rId22"/>
    <p:sldLayoutId id="2147483775" r:id="rId23"/>
    <p:sldLayoutId id="2147483776" r:id="rId24"/>
    <p:sldLayoutId id="2147483777" r:id="rId25"/>
    <p:sldLayoutId id="2147483778" r:id="rId26"/>
    <p:sldLayoutId id="2147483779" r:id="rId27"/>
    <p:sldLayoutId id="2147483780" r:id="rId28"/>
    <p:sldLayoutId id="2147483781" r:id="rId29"/>
    <p:sldLayoutId id="2147483782" r:id="rId30"/>
    <p:sldLayoutId id="2147483794" r:id="rId31"/>
    <p:sldLayoutId id="2147483795" r:id="rId32"/>
    <p:sldLayoutId id="2147483783" r:id="rId33"/>
    <p:sldLayoutId id="2147483786" r:id="rId34"/>
    <p:sldLayoutId id="2147483787" r:id="rId35"/>
    <p:sldLayoutId id="2147483788" r:id="rId36"/>
    <p:sldLayoutId id="2147483789" r:id="rId37"/>
    <p:sldLayoutId id="2147483796" r:id="rId38"/>
    <p:sldLayoutId id="2147483797" r:id="rId3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slide" Target="slide8.xml"/><Relationship Id="rId5" Type="http://schemas.openxmlformats.org/officeDocument/2006/relationships/slide" Target="slide18.xml"/><Relationship Id="rId4" Type="http://schemas.openxmlformats.org/officeDocument/2006/relationships/slide" Target="slide17.xml"/></Relationships>
</file>

<file path=ppt/slides/_rels/slide11.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slide" Target="slide20.xml"/><Relationship Id="rId4" Type="http://schemas.openxmlformats.org/officeDocument/2006/relationships/slide" Target="slide19.xml"/></Relationships>
</file>

<file path=ppt/slides/_rels/slide12.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slide" Target="slide8.xml"/><Relationship Id="rId4" Type="http://schemas.openxmlformats.org/officeDocument/2006/relationships/slide" Target="slide22.xml"/></Relationships>
</file>

<file path=ppt/slides/_rels/slide13.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slide" Target="slide23.xml"/></Relationships>
</file>

<file path=ppt/slides/_rels/slide14.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slide" Target="slide23.xml"/></Relationships>
</file>

<file path=ppt/slides/_rels/slide15.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slide" Target="slide23.xml"/></Relationships>
</file>

<file path=ppt/slides/_rels/slide1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slide" Target="slide23.xml"/></Relationships>
</file>

<file path=ppt/slides/_rels/slide1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slide" Target="slide23.xml"/></Relationships>
</file>

<file path=ppt/slides/_rels/slide1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slide" Target="slide23.xml"/></Relationships>
</file>

<file path=ppt/slides/_rels/slide19.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slide" Target="slide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slide" Target="slide23.xml"/></Relationships>
</file>

<file path=ppt/slides/_rels/slide21.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slide" Target="slide23.xml"/></Relationships>
</file>

<file path=ppt/slides/_rels/slide22.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slide" Target="slide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7.xml"/><Relationship Id="rId5" Type="http://schemas.openxmlformats.org/officeDocument/2006/relationships/image" Target="../media/image30.svg"/><Relationship Id="rId4" Type="http://schemas.openxmlformats.org/officeDocument/2006/relationships/image" Target="../media/image29.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20.xml"/><Relationship Id="rId1" Type="http://schemas.openxmlformats.org/officeDocument/2006/relationships/slideLayout" Target="../slideLayouts/slideLayout37.xml"/><Relationship Id="rId5" Type="http://schemas.openxmlformats.org/officeDocument/2006/relationships/image" Target="../media/image33.svg"/><Relationship Id="rId4" Type="http://schemas.openxmlformats.org/officeDocument/2006/relationships/image" Target="../media/image3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notesSlide" Target="../notesSlides/notesSlide21.xml"/><Relationship Id="rId1" Type="http://schemas.openxmlformats.org/officeDocument/2006/relationships/slideLayout" Target="../slideLayouts/slideLayout39.xml"/><Relationship Id="rId6" Type="http://schemas.openxmlformats.org/officeDocument/2006/relationships/image" Target="../media/image37.svg"/><Relationship Id="rId5" Type="http://schemas.openxmlformats.org/officeDocument/2006/relationships/image" Target="../media/image36.svg"/><Relationship Id="rId4" Type="http://schemas.openxmlformats.org/officeDocument/2006/relationships/image" Target="../media/image35.svg"/><Relationship Id="rId9" Type="http://schemas.openxmlformats.org/officeDocument/2006/relationships/image" Target="../media/image40.svg"/></Relationships>
</file>

<file path=ppt/slides/_rels/slide29.xml.rels><?xml version="1.0" encoding="UTF-8" standalone="yes"?>
<Relationships xmlns="http://schemas.openxmlformats.org/package/2006/relationships"><Relationship Id="rId3" Type="http://schemas.openxmlformats.org/officeDocument/2006/relationships/hyperlink" Target="https://www.proofpoint.com/us/resources/threat-reports/ponemon-healthcare-cybersecurity-report"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13.xml"/><Relationship Id="rId4" Type="http://schemas.openxmlformats.org/officeDocument/2006/relationships/image" Target="../media/image27.svg"/></Relationships>
</file>

<file path=ppt/slides/_rels/slide30.xml.rels><?xml version="1.0" encoding="UTF-8" standalone="yes"?>
<Relationships xmlns="http://schemas.openxmlformats.org/package/2006/relationships"><Relationship Id="rId3" Type="http://schemas.openxmlformats.org/officeDocument/2006/relationships/hyperlink" Target="https://www.healthcareitnews.com/news/ransomware-downtime-costs-us-healthcare-organizations-19m-daily" TargetMode="External"/><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hyperlink" Target="https://www.hipaajournal.com/carespring-health-care-management-lifebridge-health-data-breach-settlement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hyperlink" Target="https://www.healthcareitnews.com/news/ransomware-downtime-costs-us-healthcare-organizations-19m-daily" TargetMode="Externa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s://www.hipaaguide.net/athens-orthopedic-clinic-agrees-to-pay-1-5-million-to-settle-ocr-hipaa-violation-case/" TargetMode="External"/><Relationship Id="rId2" Type="http://schemas.openxmlformats.org/officeDocument/2006/relationships/hyperlink" Target="https://oneguyconsulting.com/blog/hipaa-fines-2025-breakdown" TargetMode="Externa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hyperlink" Target="https://academic.oup.com/cybersecurity/article/5/1/tyz002/5366419" TargetMode="External"/><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hyperlink" Target="https://cltc.berkeley.edu/wp-content/uploads/2025/08/Economics_of_Cyber_Policies_for_Critical_Care.pdf" TargetMode="External"/><Relationship Id="rId4" Type="http://schemas.openxmlformats.org/officeDocument/2006/relationships/hyperlink" Target="https://www.research.ed.ac.uk/files/339952042/A_turning_point_WOODS_DOA13022023_AFV.pdf" TargetMode="Externa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slide" Target="slide8.xml"/><Relationship Id="rId5" Type="http://schemas.openxmlformats.org/officeDocument/2006/relationships/slide" Target="slide7.xml"/><Relationship Id="rId4" Type="http://schemas.openxmlformats.org/officeDocument/2006/relationships/slide" Target="slide6.xm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hyperlink" Target="https://www.hipaajournal.com/carespring-health-care-management-lifebridge-health-data-breach-settlements/" TargetMode="External"/><Relationship Id="rId1" Type="http://schemas.openxmlformats.org/officeDocument/2006/relationships/slideLayout" Target="../slideLayouts/slideLayout21.xml"/><Relationship Id="rId4" Type="http://schemas.openxmlformats.org/officeDocument/2006/relationships/slide" Target="slide8.xml"/></Relationships>
</file>

<file path=ppt/slides/_rels/slide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 Target="slide4.xml"/><Relationship Id="rId1" Type="http://schemas.openxmlformats.org/officeDocument/2006/relationships/slideLayout" Target="../slideLayouts/slideLayout21.xml"/><Relationship Id="rId4" Type="http://schemas.openxmlformats.org/officeDocument/2006/relationships/hyperlink" Target="https://www.hipaajournal.com/carespring-health-care-management-lifebridge-health-data-breach-settlements/"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hyperlink" Target="https://www.hipaajournal.com/ftc-order-7-million-penalty-cerebral/" TargetMode="External"/><Relationship Id="rId1" Type="http://schemas.openxmlformats.org/officeDocument/2006/relationships/slideLayout" Target="../slideLayouts/slideLayout21.xml"/><Relationship Id="rId5" Type="http://schemas.openxmlformats.org/officeDocument/2006/relationships/hyperlink" Target="https://www.hipaajournal.com/carespring-health-care-management-lifebridge-health-data-breach-settlements/" TargetMode="External"/><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7" Type="http://schemas.openxmlformats.org/officeDocument/2006/relationships/slide" Target="slide23.xm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slide" Target="slide12.xml"/><Relationship Id="rId5" Type="http://schemas.openxmlformats.org/officeDocument/2006/relationships/slide" Target="slide11.xml"/><Relationship Id="rId4" Type="http://schemas.openxmlformats.org/officeDocument/2006/relationships/slide" Target="slide10.xml"/></Relationships>
</file>

<file path=ppt/slides/_rels/slide9.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slide" Target="slide8.xml"/><Relationship Id="rId5" Type="http://schemas.openxmlformats.org/officeDocument/2006/relationships/slide" Target="slide15.xml"/><Relationship Id="rId4" Type="http://schemas.openxmlformats.org/officeDocument/2006/relationships/slide" Target="slide14.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5DB350-B29A-CC43-A52F-ED767DAF7F35}"/>
              </a:ext>
            </a:extLst>
          </p:cNvPr>
          <p:cNvSpPr>
            <a:spLocks noGrp="1"/>
          </p:cNvSpPr>
          <p:nvPr>
            <p:ph type="title"/>
          </p:nvPr>
        </p:nvSpPr>
        <p:spPr/>
        <p:txBody>
          <a:bodyPr/>
          <a:lstStyle/>
          <a:p>
            <a:r>
              <a:rPr lang="en-CA" dirty="0"/>
              <a:t>How to Use This Deck</a:t>
            </a:r>
            <a:endParaRPr lang="en-US" dirty="0"/>
          </a:p>
        </p:txBody>
      </p:sp>
      <p:sp>
        <p:nvSpPr>
          <p:cNvPr id="5" name="Content Placeholder 4">
            <a:extLst>
              <a:ext uri="{FF2B5EF4-FFF2-40B4-BE49-F238E27FC236}">
                <a16:creationId xmlns:a16="http://schemas.microsoft.com/office/drawing/2014/main" id="{C417D625-1C19-F62C-CD77-232CDA28961F}"/>
              </a:ext>
            </a:extLst>
          </p:cNvPr>
          <p:cNvSpPr>
            <a:spLocks noGrp="1"/>
          </p:cNvSpPr>
          <p:nvPr>
            <p:ph idx="1"/>
          </p:nvPr>
        </p:nvSpPr>
        <p:spPr/>
        <p:txBody>
          <a:bodyPr/>
          <a:lstStyle/>
          <a:p>
            <a:r>
              <a:rPr lang="en-CA" dirty="0"/>
              <a:t>This presentation is interactive. Open it in Slide Show mode and click your way through.</a:t>
            </a:r>
          </a:p>
          <a:p>
            <a:endParaRPr lang="en-CA" dirty="0"/>
          </a:p>
          <a:p>
            <a:pPr marL="342900" indent="-342900">
              <a:buFont typeface="+mj-lt"/>
              <a:buAutoNum type="arabicPeriod"/>
            </a:pPr>
            <a:r>
              <a:rPr lang="en-CA" b="1" dirty="0">
                <a:latin typeface="+mj-lt"/>
              </a:rPr>
              <a:t>Pick your story.</a:t>
            </a:r>
            <a:r>
              <a:rPr lang="en-CA" dirty="0">
                <a:latin typeface="+mj-lt"/>
              </a:rPr>
              <a:t> </a:t>
            </a:r>
            <a:br>
              <a:rPr lang="en-CA" dirty="0"/>
            </a:br>
            <a:r>
              <a:rPr lang="en-CA" dirty="0"/>
              <a:t>Choose the real breach case study closest to your organization; only the one you click will appear.</a:t>
            </a:r>
          </a:p>
          <a:p>
            <a:pPr marL="342900" indent="-342900">
              <a:buFont typeface="+mj-lt"/>
              <a:buAutoNum type="arabicPeriod"/>
            </a:pPr>
            <a:r>
              <a:rPr lang="en-CA" b="1" dirty="0">
                <a:latin typeface="+mj-lt"/>
              </a:rPr>
              <a:t>Run your numbers.</a:t>
            </a:r>
            <a:r>
              <a:rPr lang="en-CA" dirty="0">
                <a:latin typeface="+mj-lt"/>
              </a:rPr>
              <a:t> </a:t>
            </a:r>
            <a:br>
              <a:rPr lang="en-CA" dirty="0"/>
            </a:br>
            <a:r>
              <a:rPr lang="en-CA" dirty="0"/>
              <a:t>Select your organization type and revenue range to see an estimated cost of a cyber incident, built from industry benchmark data sourced in the appendix.</a:t>
            </a:r>
          </a:p>
          <a:p>
            <a:pPr marL="342900" indent="-342900">
              <a:buFont typeface="+mj-lt"/>
              <a:buAutoNum type="arabicPeriod"/>
            </a:pPr>
            <a:r>
              <a:rPr lang="en-CA" b="1" dirty="0">
                <a:latin typeface="+mj-lt"/>
              </a:rPr>
              <a:t>Present with confidence.</a:t>
            </a:r>
            <a:r>
              <a:rPr lang="en-CA" dirty="0">
                <a:latin typeface="+mj-lt"/>
              </a:rPr>
              <a:t> </a:t>
            </a:r>
            <a:br>
              <a:rPr lang="en-CA" dirty="0"/>
            </a:br>
            <a:r>
              <a:rPr lang="en-CA" dirty="0"/>
              <a:t>Every figure is sourced in the appendix, ready for questions from your board or leadership.</a:t>
            </a:r>
          </a:p>
          <a:p>
            <a:endParaRPr lang="en-CA" dirty="0"/>
          </a:p>
          <a:p>
            <a:r>
              <a:rPr lang="en-CA" dirty="0"/>
              <a:t>Use the buttons on each slide to navigate. </a:t>
            </a:r>
          </a:p>
          <a:p>
            <a:r>
              <a:rPr lang="en-CA" dirty="0"/>
              <a:t>"Start over" lets you show different scenarios live.</a:t>
            </a:r>
          </a:p>
          <a:p>
            <a:endParaRPr lang="en-US" dirty="0"/>
          </a:p>
        </p:txBody>
      </p:sp>
    </p:spTree>
    <p:extLst>
      <p:ext uri="{BB962C8B-B14F-4D97-AF65-F5344CB8AC3E}">
        <p14:creationId xmlns:p14="http://schemas.microsoft.com/office/powerpoint/2010/main" val="3749091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0A60F45-542E-AFD3-168F-8D24E05EA4AC}"/>
            </a:ext>
          </a:extLst>
        </p:cNvPr>
        <p:cNvGrpSpPr/>
        <p:nvPr/>
      </p:nvGrpSpPr>
      <p:grpSpPr>
        <a:xfrm>
          <a:off x="0" y="0"/>
          <a:ext cx="0" cy="0"/>
          <a:chOff x="0" y="0"/>
          <a:chExt cx="0" cy="0"/>
        </a:xfrm>
      </p:grpSpPr>
      <p:sp>
        <p:nvSpPr>
          <p:cNvPr id="4" name="Rectangle 3">
            <a:hlinkClick r:id="rId3" action="ppaction://hlinksldjump"/>
            <a:extLst>
              <a:ext uri="{FF2B5EF4-FFF2-40B4-BE49-F238E27FC236}">
                <a16:creationId xmlns:a16="http://schemas.microsoft.com/office/drawing/2014/main" id="{54B635D5-3C55-2086-5D1C-06E28A0F2673}"/>
              </a:ext>
            </a:extLst>
          </p:cNvPr>
          <p:cNvSpPr/>
          <p:nvPr/>
        </p:nvSpPr>
        <p:spPr>
          <a:xfrm>
            <a:off x="6096000" y="1656830"/>
            <a:ext cx="5467350" cy="96012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457200" tIns="73152" rIns="201168" bIns="73152" rtlCol="0" anchor="ctr"/>
          <a:lstStyle/>
          <a:p>
            <a:pPr algn="l">
              <a:spcAft>
                <a:spcPts val="600"/>
              </a:spcAft>
            </a:pPr>
            <a:r>
              <a:rPr sz="1800" b="1" dirty="0">
                <a:solidFill>
                  <a:srgbClr val="FFFFFF"/>
                </a:solidFill>
                <a:latin typeface="+mj-lt"/>
              </a:rPr>
              <a:t>Up to $1.2M annual revenue</a:t>
            </a:r>
          </a:p>
          <a:p>
            <a:pPr algn="l">
              <a:spcAft>
                <a:spcPts val="600"/>
              </a:spcAft>
            </a:pPr>
            <a:r>
              <a:rPr sz="1100" b="0" dirty="0">
                <a:solidFill>
                  <a:schemeClr val="bg2">
                    <a:lumMod val="75000"/>
                  </a:schemeClr>
                </a:solidFill>
              </a:rPr>
              <a:t>Small practice (1–3 providers)</a:t>
            </a:r>
          </a:p>
        </p:txBody>
      </p:sp>
      <p:sp>
        <p:nvSpPr>
          <p:cNvPr id="6" name="Rectangle 5">
            <a:hlinkClick r:id="rId4" action="ppaction://hlinksldjump"/>
            <a:extLst>
              <a:ext uri="{FF2B5EF4-FFF2-40B4-BE49-F238E27FC236}">
                <a16:creationId xmlns:a16="http://schemas.microsoft.com/office/drawing/2014/main" id="{1B4C56CE-696B-6E4E-3078-E259845A49CC}"/>
              </a:ext>
            </a:extLst>
          </p:cNvPr>
          <p:cNvSpPr/>
          <p:nvPr/>
        </p:nvSpPr>
        <p:spPr>
          <a:xfrm>
            <a:off x="6096000" y="2891270"/>
            <a:ext cx="5467350" cy="96012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457200" tIns="73152" rIns="201168" bIns="73152" rtlCol="0" anchor="ctr"/>
          <a:lstStyle/>
          <a:p>
            <a:pPr algn="l">
              <a:spcAft>
                <a:spcPts val="600"/>
              </a:spcAft>
            </a:pPr>
            <a:r>
              <a:rPr sz="1800" b="1" dirty="0">
                <a:solidFill>
                  <a:srgbClr val="FFFFFF"/>
                </a:solidFill>
                <a:latin typeface="+mj-lt"/>
              </a:rPr>
              <a:t>$3M – $6M annual revenue</a:t>
            </a:r>
          </a:p>
          <a:p>
            <a:pPr algn="l">
              <a:spcAft>
                <a:spcPts val="600"/>
              </a:spcAft>
            </a:pPr>
            <a:r>
              <a:rPr sz="1100" b="0" dirty="0">
                <a:solidFill>
                  <a:schemeClr val="bg2">
                    <a:lumMod val="75000"/>
                  </a:schemeClr>
                </a:solidFill>
              </a:rPr>
              <a:t>Mid-sized practice (5–15 providers)</a:t>
            </a:r>
          </a:p>
        </p:txBody>
      </p:sp>
      <p:sp>
        <p:nvSpPr>
          <p:cNvPr id="8" name="Rectangle 7">
            <a:hlinkClick r:id="rId5" action="ppaction://hlinksldjump"/>
            <a:extLst>
              <a:ext uri="{FF2B5EF4-FFF2-40B4-BE49-F238E27FC236}">
                <a16:creationId xmlns:a16="http://schemas.microsoft.com/office/drawing/2014/main" id="{535C2984-A0BD-C989-024B-0ADBFA629966}"/>
              </a:ext>
            </a:extLst>
          </p:cNvPr>
          <p:cNvSpPr/>
          <p:nvPr/>
        </p:nvSpPr>
        <p:spPr>
          <a:xfrm>
            <a:off x="6096000" y="4125710"/>
            <a:ext cx="5467350" cy="96012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457200" tIns="73152" rIns="201168" bIns="73152" rtlCol="0" anchor="ctr"/>
          <a:lstStyle/>
          <a:p>
            <a:pPr algn="l">
              <a:spcAft>
                <a:spcPts val="600"/>
              </a:spcAft>
            </a:pPr>
            <a:r>
              <a:rPr sz="1800" b="1" dirty="0">
                <a:solidFill>
                  <a:srgbClr val="FFFFFF"/>
                </a:solidFill>
                <a:latin typeface="+mj-lt"/>
              </a:rPr>
              <a:t>$6M – $12M annual revenue</a:t>
            </a:r>
          </a:p>
          <a:p>
            <a:pPr algn="l">
              <a:spcAft>
                <a:spcPts val="600"/>
              </a:spcAft>
            </a:pPr>
            <a:r>
              <a:rPr sz="1100" b="0" dirty="0">
                <a:solidFill>
                  <a:schemeClr val="bg2">
                    <a:lumMod val="75000"/>
                  </a:schemeClr>
                </a:solidFill>
              </a:rPr>
              <a:t>Large multi-provider practice</a:t>
            </a:r>
          </a:p>
        </p:txBody>
      </p:sp>
      <p:sp>
        <p:nvSpPr>
          <p:cNvPr id="9" name="Title 8">
            <a:extLst>
              <a:ext uri="{FF2B5EF4-FFF2-40B4-BE49-F238E27FC236}">
                <a16:creationId xmlns:a16="http://schemas.microsoft.com/office/drawing/2014/main" id="{D3AE68AD-C354-ED68-F557-F18E88120C4F}"/>
              </a:ext>
            </a:extLst>
          </p:cNvPr>
          <p:cNvSpPr>
            <a:spLocks noGrp="1"/>
          </p:cNvSpPr>
          <p:nvPr>
            <p:ph type="title"/>
          </p:nvPr>
        </p:nvSpPr>
        <p:spPr>
          <a:xfrm>
            <a:off x="845946" y="2309024"/>
            <a:ext cx="4752974" cy="1577811"/>
          </a:xfrm>
        </p:spPr>
        <p:txBody>
          <a:bodyPr/>
          <a:lstStyle/>
          <a:p>
            <a:r>
              <a:rPr lang="en-US" dirty="0"/>
              <a:t>Medical &amp; Surgical Clinics</a:t>
            </a:r>
          </a:p>
        </p:txBody>
      </p:sp>
      <p:sp>
        <p:nvSpPr>
          <p:cNvPr id="11" name="Content Placeholder 10">
            <a:extLst>
              <a:ext uri="{FF2B5EF4-FFF2-40B4-BE49-F238E27FC236}">
                <a16:creationId xmlns:a16="http://schemas.microsoft.com/office/drawing/2014/main" id="{E9CA5B5A-E4D1-FDBB-2D77-6907589492C9}"/>
              </a:ext>
            </a:extLst>
          </p:cNvPr>
          <p:cNvSpPr>
            <a:spLocks noGrp="1"/>
          </p:cNvSpPr>
          <p:nvPr>
            <p:ph idx="1"/>
          </p:nvPr>
        </p:nvSpPr>
        <p:spPr>
          <a:xfrm>
            <a:off x="845946" y="4161154"/>
            <a:ext cx="4515464" cy="848995"/>
          </a:xfrm>
        </p:spPr>
        <p:txBody>
          <a:bodyPr/>
          <a:lstStyle/>
          <a:p>
            <a:r>
              <a:rPr lang="en-US" dirty="0"/>
              <a:t>Select the annual revenue range closest to your organization.</a:t>
            </a:r>
          </a:p>
        </p:txBody>
      </p:sp>
      <p:sp>
        <p:nvSpPr>
          <p:cNvPr id="19" name="Shape 1">
            <a:extLst>
              <a:ext uri="{FF2B5EF4-FFF2-40B4-BE49-F238E27FC236}">
                <a16:creationId xmlns:a16="http://schemas.microsoft.com/office/drawing/2014/main" id="{1A8DDA3B-A973-B80D-E954-1B5A5F21CCC3}"/>
              </a:ext>
            </a:extLst>
          </p:cNvPr>
          <p:cNvSpPr/>
          <p:nvPr/>
        </p:nvSpPr>
        <p:spPr>
          <a:xfrm>
            <a:off x="951199" y="3970771"/>
            <a:ext cx="548640" cy="0"/>
          </a:xfrm>
          <a:prstGeom prst="line">
            <a:avLst/>
          </a:prstGeom>
          <a:noFill/>
          <a:ln w="25400">
            <a:solidFill>
              <a:srgbClr val="BDED33"/>
            </a:solidFill>
            <a:prstDash val="solid"/>
          </a:ln>
        </p:spPr>
        <p:txBody>
          <a:bodyPr/>
          <a:lstStyle/>
          <a:p>
            <a:endParaRPr lang="en-US"/>
          </a:p>
        </p:txBody>
      </p:sp>
      <p:sp>
        <p:nvSpPr>
          <p:cNvPr id="15" name="Rectangle 14">
            <a:hlinkClick r:id="rId6" action="ppaction://hlinksldjump"/>
            <a:extLst>
              <a:ext uri="{FF2B5EF4-FFF2-40B4-BE49-F238E27FC236}">
                <a16:creationId xmlns:a16="http://schemas.microsoft.com/office/drawing/2014/main" id="{ED2140F6-84F6-BBE6-F0FA-D2DD7B4934FF}"/>
              </a:ext>
            </a:extLst>
          </p:cNvPr>
          <p:cNvSpPr/>
          <p:nvPr/>
        </p:nvSpPr>
        <p:spPr>
          <a:xfrm>
            <a:off x="841248" y="5989320"/>
            <a:ext cx="1554480" cy="41148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a:solidFill>
                  <a:schemeClr val="tx1"/>
                </a:solidFill>
                <a:latin typeface="+mj-lt"/>
              </a:rPr>
              <a:t>← Back</a:t>
            </a:r>
          </a:p>
        </p:txBody>
      </p:sp>
    </p:spTree>
    <p:extLst>
      <p:ext uri="{BB962C8B-B14F-4D97-AF65-F5344CB8AC3E}">
        <p14:creationId xmlns:p14="http://schemas.microsoft.com/office/powerpoint/2010/main" val="10630179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E58034C-CF90-4926-7738-42DF98FF4A77}"/>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73063ACB-F0D0-DF07-D0CD-A4D7EFF5FC59}"/>
              </a:ext>
            </a:extLst>
          </p:cNvPr>
          <p:cNvSpPr>
            <a:spLocks noGrp="1"/>
          </p:cNvSpPr>
          <p:nvPr>
            <p:ph type="title"/>
          </p:nvPr>
        </p:nvSpPr>
        <p:spPr>
          <a:xfrm>
            <a:off x="845946" y="2696846"/>
            <a:ext cx="4752974" cy="1189989"/>
          </a:xfrm>
        </p:spPr>
        <p:txBody>
          <a:bodyPr/>
          <a:lstStyle/>
          <a:p>
            <a:r>
              <a:rPr lang="en-US" dirty="0"/>
              <a:t>Veterinary Clinics</a:t>
            </a:r>
          </a:p>
        </p:txBody>
      </p:sp>
      <p:sp>
        <p:nvSpPr>
          <p:cNvPr id="11" name="Content Placeholder 10">
            <a:extLst>
              <a:ext uri="{FF2B5EF4-FFF2-40B4-BE49-F238E27FC236}">
                <a16:creationId xmlns:a16="http://schemas.microsoft.com/office/drawing/2014/main" id="{319D2872-41E3-D9CC-BB0D-6A77CAC7FDD0}"/>
              </a:ext>
            </a:extLst>
          </p:cNvPr>
          <p:cNvSpPr>
            <a:spLocks noGrp="1"/>
          </p:cNvSpPr>
          <p:nvPr>
            <p:ph idx="1"/>
          </p:nvPr>
        </p:nvSpPr>
        <p:spPr>
          <a:xfrm>
            <a:off x="845946" y="4161154"/>
            <a:ext cx="4515464" cy="848995"/>
          </a:xfrm>
        </p:spPr>
        <p:txBody>
          <a:bodyPr/>
          <a:lstStyle/>
          <a:p>
            <a:r>
              <a:rPr lang="en-US" dirty="0"/>
              <a:t>Select the annual revenue range closest to your organization.</a:t>
            </a:r>
          </a:p>
        </p:txBody>
      </p:sp>
      <p:sp>
        <p:nvSpPr>
          <p:cNvPr id="19" name="Shape 1">
            <a:extLst>
              <a:ext uri="{FF2B5EF4-FFF2-40B4-BE49-F238E27FC236}">
                <a16:creationId xmlns:a16="http://schemas.microsoft.com/office/drawing/2014/main" id="{29E7A8BB-7C61-0839-1C1A-46EEE2E0FE46}"/>
              </a:ext>
            </a:extLst>
          </p:cNvPr>
          <p:cNvSpPr/>
          <p:nvPr/>
        </p:nvSpPr>
        <p:spPr>
          <a:xfrm>
            <a:off x="951199" y="3970771"/>
            <a:ext cx="548640" cy="0"/>
          </a:xfrm>
          <a:prstGeom prst="line">
            <a:avLst/>
          </a:prstGeom>
          <a:noFill/>
          <a:ln w="25400">
            <a:solidFill>
              <a:srgbClr val="BDED33"/>
            </a:solidFill>
            <a:prstDash val="solid"/>
          </a:ln>
        </p:spPr>
        <p:txBody>
          <a:bodyPr/>
          <a:lstStyle/>
          <a:p>
            <a:endParaRPr lang="en-US"/>
          </a:p>
        </p:txBody>
      </p:sp>
      <p:sp>
        <p:nvSpPr>
          <p:cNvPr id="15" name="Rectangle 14">
            <a:hlinkClick r:id="rId3" action="ppaction://hlinksldjump"/>
            <a:extLst>
              <a:ext uri="{FF2B5EF4-FFF2-40B4-BE49-F238E27FC236}">
                <a16:creationId xmlns:a16="http://schemas.microsoft.com/office/drawing/2014/main" id="{3B76A09B-B123-0557-5662-7AC621A634A5}"/>
              </a:ext>
            </a:extLst>
          </p:cNvPr>
          <p:cNvSpPr/>
          <p:nvPr/>
        </p:nvSpPr>
        <p:spPr>
          <a:xfrm>
            <a:off x="841248" y="5989320"/>
            <a:ext cx="1554480" cy="41148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a:solidFill>
                  <a:schemeClr val="tx1"/>
                </a:solidFill>
                <a:latin typeface="+mj-lt"/>
              </a:rPr>
              <a:t>← Back</a:t>
            </a:r>
          </a:p>
        </p:txBody>
      </p:sp>
      <p:sp>
        <p:nvSpPr>
          <p:cNvPr id="3" name="Rectangle 2">
            <a:hlinkClick r:id="rId4" action="ppaction://hlinksldjump"/>
            <a:extLst>
              <a:ext uri="{FF2B5EF4-FFF2-40B4-BE49-F238E27FC236}">
                <a16:creationId xmlns:a16="http://schemas.microsoft.com/office/drawing/2014/main" id="{52D6C5FD-A70E-9006-2219-9ECED1C3747F}"/>
              </a:ext>
            </a:extLst>
          </p:cNvPr>
          <p:cNvSpPr/>
          <p:nvPr/>
        </p:nvSpPr>
        <p:spPr>
          <a:xfrm>
            <a:off x="6096000" y="2252230"/>
            <a:ext cx="5467350" cy="96012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457200" tIns="73152" rIns="201168" bIns="73152" rtlCol="0" anchor="ctr"/>
          <a:lstStyle/>
          <a:p>
            <a:pPr algn="l">
              <a:spcAft>
                <a:spcPts val="600"/>
              </a:spcAft>
            </a:pPr>
            <a:r>
              <a:rPr b="1" dirty="0">
                <a:solidFill>
                  <a:srgbClr val="FFFFFF"/>
                </a:solidFill>
                <a:latin typeface="+mj-lt"/>
              </a:rPr>
              <a:t>Up to $1.2M annual revenue</a:t>
            </a:r>
          </a:p>
          <a:p>
            <a:pPr algn="l">
              <a:spcAft>
                <a:spcPts val="600"/>
              </a:spcAft>
            </a:pPr>
            <a:r>
              <a:rPr sz="1100" b="0" dirty="0">
                <a:solidFill>
                  <a:schemeClr val="bg2">
                    <a:lumMod val="75000"/>
                  </a:schemeClr>
                </a:solidFill>
              </a:rPr>
              <a:t>Single-location practice</a:t>
            </a:r>
          </a:p>
        </p:txBody>
      </p:sp>
      <p:sp>
        <p:nvSpPr>
          <p:cNvPr id="7" name="Rectangle 6">
            <a:hlinkClick r:id="rId5" action="ppaction://hlinksldjump"/>
            <a:extLst>
              <a:ext uri="{FF2B5EF4-FFF2-40B4-BE49-F238E27FC236}">
                <a16:creationId xmlns:a16="http://schemas.microsoft.com/office/drawing/2014/main" id="{8F7DEBD6-34C5-1A45-1E1A-186933FD1E73}"/>
              </a:ext>
            </a:extLst>
          </p:cNvPr>
          <p:cNvSpPr/>
          <p:nvPr/>
        </p:nvSpPr>
        <p:spPr>
          <a:xfrm>
            <a:off x="6096000" y="3486670"/>
            <a:ext cx="5467350" cy="96012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457200" tIns="73152" rIns="201168" bIns="73152" rtlCol="0" anchor="ctr"/>
          <a:lstStyle/>
          <a:p>
            <a:pPr algn="l">
              <a:spcAft>
                <a:spcPts val="600"/>
              </a:spcAft>
            </a:pPr>
            <a:r>
              <a:rPr b="1" dirty="0">
                <a:solidFill>
                  <a:srgbClr val="FFFFFF"/>
                </a:solidFill>
                <a:latin typeface="+mj-lt"/>
              </a:rPr>
              <a:t>$1.2M – $3M annual revenue</a:t>
            </a:r>
          </a:p>
          <a:p>
            <a:pPr algn="l">
              <a:spcAft>
                <a:spcPts val="600"/>
              </a:spcAft>
            </a:pPr>
            <a:r>
              <a:rPr sz="1100" b="0" dirty="0">
                <a:solidFill>
                  <a:schemeClr val="bg2">
                    <a:lumMod val="75000"/>
                  </a:schemeClr>
                </a:solidFill>
              </a:rPr>
              <a:t>Multi-doctor practice</a:t>
            </a:r>
          </a:p>
        </p:txBody>
      </p:sp>
    </p:spTree>
    <p:extLst>
      <p:ext uri="{BB962C8B-B14F-4D97-AF65-F5344CB8AC3E}">
        <p14:creationId xmlns:p14="http://schemas.microsoft.com/office/powerpoint/2010/main" val="7979581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76C6EDE-59BB-FA57-AAB7-7CB0D3C1FD1C}"/>
            </a:ext>
          </a:extLst>
        </p:cNvPr>
        <p:cNvGrpSpPr/>
        <p:nvPr/>
      </p:nvGrpSpPr>
      <p:grpSpPr>
        <a:xfrm>
          <a:off x="0" y="0"/>
          <a:ext cx="0" cy="0"/>
          <a:chOff x="0" y="0"/>
          <a:chExt cx="0" cy="0"/>
        </a:xfrm>
      </p:grpSpPr>
      <p:sp>
        <p:nvSpPr>
          <p:cNvPr id="4" name="Rectangle 3">
            <a:hlinkClick r:id="rId3" action="ppaction://hlinksldjump"/>
            <a:extLst>
              <a:ext uri="{FF2B5EF4-FFF2-40B4-BE49-F238E27FC236}">
                <a16:creationId xmlns:a16="http://schemas.microsoft.com/office/drawing/2014/main" id="{D1B7976B-3383-C006-2223-E413927D1B9C}"/>
              </a:ext>
            </a:extLst>
          </p:cNvPr>
          <p:cNvSpPr/>
          <p:nvPr/>
        </p:nvSpPr>
        <p:spPr>
          <a:xfrm>
            <a:off x="6096000" y="2252230"/>
            <a:ext cx="5467350" cy="96012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457200" tIns="73152" rIns="201168" bIns="73152" rtlCol="0" anchor="ctr"/>
          <a:lstStyle/>
          <a:p>
            <a:pPr algn="l">
              <a:spcAft>
                <a:spcPts val="600"/>
              </a:spcAft>
            </a:pPr>
            <a:r>
              <a:rPr sz="1800" b="1" dirty="0">
                <a:solidFill>
                  <a:srgbClr val="FFFFFF"/>
                </a:solidFill>
                <a:latin typeface="SUSE"/>
              </a:rPr>
              <a:t>$250K – $1M annual revenue</a:t>
            </a:r>
          </a:p>
          <a:p>
            <a:pPr algn="l">
              <a:spcAft>
                <a:spcPts val="600"/>
              </a:spcAft>
            </a:pPr>
            <a:r>
              <a:rPr sz="1100" b="0" dirty="0">
                <a:solidFill>
                  <a:schemeClr val="bg2">
                    <a:lumMod val="75000"/>
                  </a:schemeClr>
                </a:solidFill>
              </a:rPr>
              <a:t>Early stage / emerging</a:t>
            </a:r>
          </a:p>
        </p:txBody>
      </p:sp>
      <p:sp>
        <p:nvSpPr>
          <p:cNvPr id="6" name="Rectangle 5">
            <a:hlinkClick r:id="rId4" action="ppaction://hlinksldjump"/>
            <a:extLst>
              <a:ext uri="{FF2B5EF4-FFF2-40B4-BE49-F238E27FC236}">
                <a16:creationId xmlns:a16="http://schemas.microsoft.com/office/drawing/2014/main" id="{6BB5D602-BEC7-C86F-A699-8E2AF5752DD5}"/>
              </a:ext>
            </a:extLst>
          </p:cNvPr>
          <p:cNvSpPr/>
          <p:nvPr/>
        </p:nvSpPr>
        <p:spPr>
          <a:xfrm>
            <a:off x="6096000" y="3486670"/>
            <a:ext cx="5467350" cy="96012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457200" tIns="73152" rIns="201168" bIns="73152" rtlCol="0" anchor="ctr"/>
          <a:lstStyle/>
          <a:p>
            <a:pPr algn="l">
              <a:spcAft>
                <a:spcPts val="600"/>
              </a:spcAft>
            </a:pPr>
            <a:r>
              <a:rPr sz="1800" b="1" dirty="0">
                <a:solidFill>
                  <a:srgbClr val="FFFFFF"/>
                </a:solidFill>
                <a:latin typeface="SUSE"/>
              </a:rPr>
              <a:t>$1M – $5M annual revenue</a:t>
            </a:r>
          </a:p>
          <a:p>
            <a:pPr algn="l">
              <a:spcAft>
                <a:spcPts val="600"/>
              </a:spcAft>
            </a:pPr>
            <a:r>
              <a:rPr sz="1100" b="0" dirty="0">
                <a:solidFill>
                  <a:schemeClr val="bg2">
                    <a:lumMod val="75000"/>
                  </a:schemeClr>
                </a:solidFill>
              </a:rPr>
              <a:t>Growth stage / post-approval small cap</a:t>
            </a:r>
          </a:p>
        </p:txBody>
      </p:sp>
      <p:sp>
        <p:nvSpPr>
          <p:cNvPr id="9" name="Title 8">
            <a:extLst>
              <a:ext uri="{FF2B5EF4-FFF2-40B4-BE49-F238E27FC236}">
                <a16:creationId xmlns:a16="http://schemas.microsoft.com/office/drawing/2014/main" id="{BAC0270A-D20D-4851-316F-A65DC25CFCFE}"/>
              </a:ext>
            </a:extLst>
          </p:cNvPr>
          <p:cNvSpPr>
            <a:spLocks noGrp="1"/>
          </p:cNvSpPr>
          <p:nvPr>
            <p:ph type="title"/>
          </p:nvPr>
        </p:nvSpPr>
        <p:spPr>
          <a:xfrm>
            <a:off x="845946" y="2252230"/>
            <a:ext cx="4752974" cy="1634605"/>
          </a:xfrm>
        </p:spPr>
        <p:txBody>
          <a:bodyPr/>
          <a:lstStyle/>
          <a:p>
            <a:r>
              <a:rPr lang="en-US" dirty="0"/>
              <a:t>Medical &amp; Pharma Start-ups</a:t>
            </a:r>
          </a:p>
        </p:txBody>
      </p:sp>
      <p:sp>
        <p:nvSpPr>
          <p:cNvPr id="11" name="Content Placeholder 10">
            <a:extLst>
              <a:ext uri="{FF2B5EF4-FFF2-40B4-BE49-F238E27FC236}">
                <a16:creationId xmlns:a16="http://schemas.microsoft.com/office/drawing/2014/main" id="{D5416131-4080-AB76-4811-FCF65ADCFC10}"/>
              </a:ext>
            </a:extLst>
          </p:cNvPr>
          <p:cNvSpPr>
            <a:spLocks noGrp="1"/>
          </p:cNvSpPr>
          <p:nvPr>
            <p:ph idx="1"/>
          </p:nvPr>
        </p:nvSpPr>
        <p:spPr>
          <a:xfrm>
            <a:off x="845946" y="4161154"/>
            <a:ext cx="4515464" cy="848995"/>
          </a:xfrm>
        </p:spPr>
        <p:txBody>
          <a:bodyPr/>
          <a:lstStyle/>
          <a:p>
            <a:r>
              <a:rPr lang="en-US" dirty="0"/>
              <a:t>Select the annual revenue range closest to your organization.</a:t>
            </a:r>
          </a:p>
        </p:txBody>
      </p:sp>
      <p:sp>
        <p:nvSpPr>
          <p:cNvPr id="19" name="Shape 1">
            <a:extLst>
              <a:ext uri="{FF2B5EF4-FFF2-40B4-BE49-F238E27FC236}">
                <a16:creationId xmlns:a16="http://schemas.microsoft.com/office/drawing/2014/main" id="{ED68162D-ACD3-0C25-9C23-DD4375511B90}"/>
              </a:ext>
            </a:extLst>
          </p:cNvPr>
          <p:cNvSpPr/>
          <p:nvPr/>
        </p:nvSpPr>
        <p:spPr>
          <a:xfrm>
            <a:off x="951199" y="3970771"/>
            <a:ext cx="548640" cy="0"/>
          </a:xfrm>
          <a:prstGeom prst="line">
            <a:avLst/>
          </a:prstGeom>
          <a:noFill/>
          <a:ln w="25400">
            <a:solidFill>
              <a:srgbClr val="BDED33"/>
            </a:solidFill>
            <a:prstDash val="solid"/>
          </a:ln>
        </p:spPr>
        <p:txBody>
          <a:bodyPr/>
          <a:lstStyle/>
          <a:p>
            <a:endParaRPr lang="en-US"/>
          </a:p>
        </p:txBody>
      </p:sp>
      <p:sp>
        <p:nvSpPr>
          <p:cNvPr id="15" name="Rectangle 14">
            <a:hlinkClick r:id="rId5" action="ppaction://hlinksldjump"/>
            <a:extLst>
              <a:ext uri="{FF2B5EF4-FFF2-40B4-BE49-F238E27FC236}">
                <a16:creationId xmlns:a16="http://schemas.microsoft.com/office/drawing/2014/main" id="{FDFB1CD4-B848-C400-4E17-9B0BB491C81F}"/>
              </a:ext>
            </a:extLst>
          </p:cNvPr>
          <p:cNvSpPr/>
          <p:nvPr/>
        </p:nvSpPr>
        <p:spPr>
          <a:xfrm>
            <a:off x="841248" y="5989320"/>
            <a:ext cx="1554480" cy="41148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a:solidFill>
                  <a:schemeClr val="tx1"/>
                </a:solidFill>
                <a:latin typeface="+mj-lt"/>
              </a:rPr>
              <a:t>← Back</a:t>
            </a:r>
          </a:p>
        </p:txBody>
      </p:sp>
    </p:spTree>
    <p:extLst>
      <p:ext uri="{BB962C8B-B14F-4D97-AF65-F5344CB8AC3E}">
        <p14:creationId xmlns:p14="http://schemas.microsoft.com/office/powerpoint/2010/main" val="18808914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D9154F6A-170B-9629-5BEE-8728C0BF1B1F}"/>
              </a:ext>
            </a:extLst>
          </p:cNvPr>
          <p:cNvSpPr txBox="1">
            <a:spLocks/>
          </p:cNvSpPr>
          <p:nvPr/>
        </p:nvSpPr>
        <p:spPr>
          <a:xfrm>
            <a:off x="839787" y="4455340"/>
            <a:ext cx="3932237" cy="11049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Clr>
                <a:schemeClr val="accent2"/>
              </a:buClr>
              <a:buSzPct val="85000"/>
              <a:buFont typeface="DM Sans" pitchFamily="2" charset="0"/>
              <a:buChar char="↘"/>
            </a:pPr>
            <a:r>
              <a:rPr lang="en-US" sz="1200" dirty="0">
                <a:ea typeface="+mn-lt"/>
                <a:cs typeface="+mn-lt"/>
              </a:rPr>
              <a:t>Senior Living &amp; Post-Acute Care</a:t>
            </a:r>
          </a:p>
          <a:p>
            <a:pPr marL="171450" indent="-171450">
              <a:buClr>
                <a:schemeClr val="accent2"/>
              </a:buClr>
              <a:buSzPct val="85000"/>
              <a:buFont typeface="DM Sans" pitchFamily="2" charset="0"/>
              <a:buChar char="↘"/>
            </a:pPr>
            <a:r>
              <a:rPr lang="en-US" sz="1200" dirty="0">
                <a:ea typeface="+mn-lt"/>
                <a:cs typeface="+mn-lt"/>
              </a:rPr>
              <a:t>Residential care home (10–20 beds)</a:t>
            </a:r>
          </a:p>
        </p:txBody>
      </p:sp>
      <p:sp>
        <p:nvSpPr>
          <p:cNvPr id="14" name="Rectangle 13">
            <a:extLst>
              <a:ext uri="{FF2B5EF4-FFF2-40B4-BE49-F238E27FC236}">
                <a16:creationId xmlns:a16="http://schemas.microsoft.com/office/drawing/2014/main" id="{814A07BA-56AC-2934-42E1-A10A527AE976}"/>
              </a:ext>
            </a:extLst>
          </p:cNvPr>
          <p:cNvSpPr/>
          <p:nvPr/>
        </p:nvSpPr>
        <p:spPr>
          <a:xfrm>
            <a:off x="7117080" y="0"/>
            <a:ext cx="5074920" cy="6858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15" name="Rectangle 14">
            <a:extLst>
              <a:ext uri="{FF2B5EF4-FFF2-40B4-BE49-F238E27FC236}">
                <a16:creationId xmlns:a16="http://schemas.microsoft.com/office/drawing/2014/main" id="{BEF77D53-C8E1-3731-6C44-7766A6AF77C3}"/>
              </a:ext>
            </a:extLst>
          </p:cNvPr>
          <p:cNvSpPr/>
          <p:nvPr/>
        </p:nvSpPr>
        <p:spPr>
          <a:xfrm>
            <a:off x="4922520" y="495101"/>
            <a:ext cx="7269479" cy="6197619"/>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8" name="Title 7">
            <a:extLst>
              <a:ext uri="{FF2B5EF4-FFF2-40B4-BE49-F238E27FC236}">
                <a16:creationId xmlns:a16="http://schemas.microsoft.com/office/drawing/2014/main" id="{960A5CDC-09B3-8013-A2B5-2A4BFC1C1162}"/>
              </a:ext>
            </a:extLst>
          </p:cNvPr>
          <p:cNvSpPr>
            <a:spLocks noGrp="1"/>
          </p:cNvSpPr>
          <p:nvPr>
            <p:ph type="title"/>
          </p:nvPr>
        </p:nvSpPr>
        <p:spPr>
          <a:xfrm>
            <a:off x="839788" y="958066"/>
            <a:ext cx="3932237" cy="2449882"/>
          </a:xfrm>
        </p:spPr>
        <p:txBody>
          <a:bodyPr/>
          <a:lstStyle/>
          <a:p>
            <a:r>
              <a:rPr lang="en-US" dirty="0"/>
              <a:t>Estimated Cost of a Cybersecurity Incident</a:t>
            </a:r>
          </a:p>
        </p:txBody>
      </p:sp>
      <p:sp>
        <p:nvSpPr>
          <p:cNvPr id="10" name="Text Placeholder 9">
            <a:extLst>
              <a:ext uri="{FF2B5EF4-FFF2-40B4-BE49-F238E27FC236}">
                <a16:creationId xmlns:a16="http://schemas.microsoft.com/office/drawing/2014/main" id="{25A108D6-8693-526C-AA5B-8ABF180E3002}"/>
              </a:ext>
            </a:extLst>
          </p:cNvPr>
          <p:cNvSpPr>
            <a:spLocks noGrp="1"/>
          </p:cNvSpPr>
          <p:nvPr>
            <p:ph type="body" sz="half" idx="2"/>
          </p:nvPr>
        </p:nvSpPr>
        <p:spPr>
          <a:xfrm>
            <a:off x="839788" y="3469144"/>
            <a:ext cx="3932237" cy="839005"/>
          </a:xfrm>
        </p:spPr>
        <p:txBody>
          <a:bodyPr vert="horz" lIns="91440" tIns="45720" rIns="91440" bIns="45720" rtlCol="0" anchor="t">
            <a:noAutofit/>
          </a:bodyPr>
          <a:lstStyle/>
          <a:p>
            <a:r>
              <a:rPr lang="en-US" dirty="0">
                <a:ea typeface="+mn-lt"/>
                <a:cs typeface="+mn-lt"/>
              </a:rPr>
              <a:t>In 2025, 93% of healthcare organizations experienced at least one cyberattack. </a:t>
            </a:r>
            <a:r>
              <a:rPr lang="en-US" sz="900" dirty="0">
                <a:ea typeface="+mn-lt"/>
                <a:cs typeface="+mn-lt"/>
              </a:rPr>
              <a:t>[</a:t>
            </a:r>
            <a:r>
              <a:rPr lang="en-US" sz="900" dirty="0">
                <a:ea typeface="+mn-lt"/>
                <a:cs typeface="+mn-lt"/>
                <a:hlinkClick r:id="" action="ppaction://noaction"/>
              </a:rPr>
              <a:t>source</a:t>
            </a:r>
            <a:r>
              <a:rPr lang="en-US" sz="900" dirty="0">
                <a:ea typeface="+mn-lt"/>
                <a:cs typeface="+mn-lt"/>
              </a:rPr>
              <a:t>] </a:t>
            </a:r>
            <a:r>
              <a:rPr lang="en-US" dirty="0"/>
              <a:t>  </a:t>
            </a:r>
          </a:p>
        </p:txBody>
      </p:sp>
      <p:graphicFrame>
        <p:nvGraphicFramePr>
          <p:cNvPr id="13" name="Table 12">
            <a:extLst>
              <a:ext uri="{FF2B5EF4-FFF2-40B4-BE49-F238E27FC236}">
                <a16:creationId xmlns:a16="http://schemas.microsoft.com/office/drawing/2014/main" id="{34E1F428-B993-8AF7-8737-6591BC438714}"/>
              </a:ext>
            </a:extLst>
          </p:cNvPr>
          <p:cNvGraphicFramePr>
            <a:graphicFrameLocks noGrp="1"/>
          </p:cNvGraphicFramePr>
          <p:nvPr>
            <p:extLst>
              <p:ext uri="{D42A27DB-BD31-4B8C-83A1-F6EECF244321}">
                <p14:modId xmlns:p14="http://schemas.microsoft.com/office/powerpoint/2010/main" val="94927412"/>
              </p:ext>
            </p:extLst>
          </p:nvPr>
        </p:nvGraphicFramePr>
        <p:xfrm>
          <a:off x="5166246" y="748361"/>
          <a:ext cx="6214343" cy="5391029"/>
        </p:xfrm>
        <a:graphic>
          <a:graphicData uri="http://schemas.openxmlformats.org/drawingml/2006/table">
            <a:tbl>
              <a:tblPr/>
              <a:tblGrid>
                <a:gridCol w="2072111">
                  <a:extLst>
                    <a:ext uri="{9D8B030D-6E8A-4147-A177-3AD203B41FA5}">
                      <a16:colId xmlns:a16="http://schemas.microsoft.com/office/drawing/2014/main" val="1566437566"/>
                    </a:ext>
                  </a:extLst>
                </a:gridCol>
                <a:gridCol w="2221992">
                  <a:extLst>
                    <a:ext uri="{9D8B030D-6E8A-4147-A177-3AD203B41FA5}">
                      <a16:colId xmlns:a16="http://schemas.microsoft.com/office/drawing/2014/main" val="1777790552"/>
                    </a:ext>
                  </a:extLst>
                </a:gridCol>
                <a:gridCol w="1920240">
                  <a:extLst>
                    <a:ext uri="{9D8B030D-6E8A-4147-A177-3AD203B41FA5}">
                      <a16:colId xmlns:a16="http://schemas.microsoft.com/office/drawing/2014/main" val="3148591744"/>
                    </a:ext>
                  </a:extLst>
                </a:gridCol>
              </a:tblGrid>
              <a:tr h="399416">
                <a:tc>
                  <a:txBody>
                    <a:bodyPr/>
                    <a:lstStyle/>
                    <a:p>
                      <a:pPr>
                        <a:buNone/>
                      </a:pPr>
                      <a:r>
                        <a:rPr lang="en-CA" sz="1100" b="1">
                          <a:solidFill>
                            <a:schemeClr val="bg1"/>
                          </a:solidFill>
                          <a:latin typeface="+mj-lt"/>
                        </a:rPr>
                        <a:t>Cost</a:t>
                      </a:r>
                    </a:p>
                  </a:txBody>
                  <a:tcPr marT="91440" marB="91440" anchor="ctr">
                    <a:lnL>
                      <a:noFill/>
                    </a:lnL>
                    <a:lnR>
                      <a:noFill/>
                    </a:lnR>
                    <a:lnT>
                      <a:noFill/>
                    </a:lnT>
                    <a:lnB>
                      <a:noFill/>
                    </a:lnB>
                    <a:solidFill>
                      <a:schemeClr val="tx1"/>
                    </a:solidFill>
                  </a:tcPr>
                </a:tc>
                <a:tc>
                  <a:txBody>
                    <a:bodyPr/>
                    <a:lstStyle/>
                    <a:p>
                      <a:pPr>
                        <a:buNone/>
                      </a:pPr>
                      <a:r>
                        <a:rPr lang="en-CA" sz="1100" b="1">
                          <a:solidFill>
                            <a:schemeClr val="bg1"/>
                          </a:solidFill>
                          <a:latin typeface="+mj-lt"/>
                        </a:rPr>
                        <a:t>Description</a:t>
                      </a:r>
                    </a:p>
                  </a:txBody>
                  <a:tcPr marT="91440" marB="91440" anchor="ctr">
                    <a:lnL>
                      <a:noFill/>
                    </a:lnL>
                    <a:lnR>
                      <a:noFill/>
                    </a:lnR>
                    <a:lnT>
                      <a:noFill/>
                    </a:lnT>
                    <a:lnB>
                      <a:noFill/>
                    </a:lnB>
                    <a:solidFill>
                      <a:schemeClr val="tx1"/>
                    </a:solidFill>
                  </a:tcPr>
                </a:tc>
                <a:tc>
                  <a:txBody>
                    <a:bodyPr/>
                    <a:lstStyle/>
                    <a:p>
                      <a:pPr algn="r">
                        <a:buNone/>
                      </a:pPr>
                      <a:r>
                        <a:rPr lang="en-CA" sz="1100" b="1">
                          <a:solidFill>
                            <a:schemeClr val="bg1"/>
                          </a:solidFill>
                          <a:latin typeface="+mj-lt"/>
                        </a:rPr>
                        <a:t>Your Estimate</a:t>
                      </a:r>
                    </a:p>
                  </a:txBody>
                  <a:tcPr marT="91440" marB="91440" anchor="ctr">
                    <a:lnL>
                      <a:noFill/>
                    </a:lnL>
                    <a:lnR>
                      <a:noFill/>
                    </a:lnR>
                    <a:lnT>
                      <a:noFill/>
                    </a:lnT>
                    <a:lnB>
                      <a:noFill/>
                    </a:lnB>
                    <a:solidFill>
                      <a:schemeClr val="tx1"/>
                    </a:solidFill>
                  </a:tcPr>
                </a:tc>
                <a:extLst>
                  <a:ext uri="{0D108BD9-81ED-4DB2-BD59-A6C34878D82A}">
                    <a16:rowId xmlns:a16="http://schemas.microsoft.com/office/drawing/2014/main" val="2521165757"/>
                  </a:ext>
                </a:extLst>
              </a:tr>
              <a:tr h="772885">
                <a:tc>
                  <a:txBody>
                    <a:bodyPr/>
                    <a:lstStyle/>
                    <a:p>
                      <a:pPr>
                        <a:buNone/>
                      </a:pPr>
                      <a:r>
                        <a:rPr lang="en-CA" sz="1100" b="1">
                          <a:latin typeface="+mj-lt"/>
                        </a:rPr>
                        <a:t>Average Ransom</a:t>
                      </a:r>
                    </a:p>
                  </a:txBody>
                  <a:tcPr marT="91440" marB="91440" anchor="ctr">
                    <a:lnL>
                      <a:noFill/>
                    </a:lnL>
                    <a:lnR>
                      <a:noFill/>
                    </a:lnR>
                    <a:lnT>
                      <a:noFill/>
                    </a:lnT>
                    <a:lnB>
                      <a:noFill/>
                    </a:lnB>
                    <a:solidFill>
                      <a:schemeClr val="bg2"/>
                    </a:solidFill>
                  </a:tcPr>
                </a:tc>
                <a:tc>
                  <a:txBody>
                    <a:bodyPr/>
                    <a:lstStyle/>
                    <a:p>
                      <a:pPr lvl="0">
                        <a:buNone/>
                      </a:pPr>
                      <a:r>
                        <a:rPr lang="en-CA" sz="1100"/>
                        <a:t>Average ransom for a senior living &amp; post-acute care operator</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dirty="0">
                          <a:solidFill>
                            <a:schemeClr val="accent5"/>
                          </a:solidFill>
                          <a:latin typeface="+mj-lt"/>
                        </a:rPr>
                        <a:t>$375,000</a:t>
                      </a:r>
                      <a:endParaRPr lang="en-CA" sz="1100" b="1" dirty="0">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3266308648"/>
                  </a:ext>
                </a:extLst>
              </a:tr>
              <a:tr h="555171">
                <a:tc>
                  <a:txBody>
                    <a:bodyPr/>
                    <a:lstStyle/>
                    <a:p>
                      <a:pPr>
                        <a:buNone/>
                      </a:pPr>
                      <a:r>
                        <a:rPr lang="en-CA" sz="1100" b="1">
                          <a:latin typeface="+mj-lt"/>
                        </a:rPr>
                        <a:t>Lost Revenue</a:t>
                      </a:r>
                    </a:p>
                  </a:txBody>
                  <a:tcPr marT="91440" marB="91440" anchor="ctr">
                    <a:lnL>
                      <a:noFill/>
                    </a:lnL>
                    <a:lnR>
                      <a:noFill/>
                    </a:lnR>
                    <a:lnT>
                      <a:noFill/>
                    </a:lnT>
                    <a:lnB>
                      <a:noFill/>
                    </a:lnB>
                    <a:noFill/>
                  </a:tcPr>
                </a:tc>
                <a:tc>
                  <a:txBody>
                    <a:bodyPr/>
                    <a:lstStyle/>
                    <a:p>
                      <a:pPr>
                        <a:buNone/>
                      </a:pPr>
                      <a:r>
                        <a:rPr lang="en-CA" sz="1100"/>
                        <a:t>≈24 days of downtime (avg. disruption) on ≈$900,000 annual revenue</a:t>
                      </a:r>
                    </a:p>
                  </a:txBody>
                  <a:tcPr marT="91440" marB="91440" anchor="ctr">
                    <a:lnL>
                      <a:noFill/>
                    </a:lnL>
                    <a:lnR>
                      <a:noFill/>
                    </a:lnR>
                    <a:lnT>
                      <a:noFill/>
                    </a:lnT>
                    <a:lnB>
                      <a:noFill/>
                    </a:lnB>
                    <a:noFill/>
                  </a:tcPr>
                </a:tc>
                <a:tc>
                  <a:txBody>
                    <a:bodyPr/>
                    <a:lstStyle/>
                    <a:p>
                      <a:pPr algn="r">
                        <a:buNone/>
                      </a:pPr>
                      <a:r>
                        <a:rPr lang="en-CA" sz="1100" b="1">
                          <a:solidFill>
                            <a:schemeClr val="accent5"/>
                          </a:solidFill>
                          <a:latin typeface="+mj-lt"/>
                        </a:rPr>
                        <a:t>$58,846</a:t>
                      </a:r>
                    </a:p>
                  </a:txBody>
                  <a:tcPr marT="91440" marB="91440" anchor="ctr">
                    <a:lnL>
                      <a:noFill/>
                    </a:lnL>
                    <a:lnR>
                      <a:noFill/>
                    </a:lnR>
                    <a:lnT>
                      <a:noFill/>
                    </a:lnT>
                    <a:lnB>
                      <a:noFill/>
                    </a:lnB>
                    <a:noFill/>
                  </a:tcPr>
                </a:tc>
                <a:extLst>
                  <a:ext uri="{0D108BD9-81ED-4DB2-BD59-A6C34878D82A}">
                    <a16:rowId xmlns:a16="http://schemas.microsoft.com/office/drawing/2014/main" val="1782328616"/>
                  </a:ext>
                </a:extLst>
              </a:tr>
              <a:tr h="674914">
                <a:tc>
                  <a:txBody>
                    <a:bodyPr/>
                    <a:lstStyle/>
                    <a:p>
                      <a:pPr>
                        <a:buNone/>
                      </a:pPr>
                      <a:r>
                        <a:rPr lang="en-CA" sz="1100" b="1">
                          <a:latin typeface="+mj-lt"/>
                        </a:rPr>
                        <a:t>Insurance Premium Increase </a:t>
                      </a:r>
                    </a:p>
                  </a:txBody>
                  <a:tcPr marT="91440" marB="91440" anchor="ctr">
                    <a:lnL>
                      <a:noFill/>
                    </a:lnL>
                    <a:lnR>
                      <a:noFill/>
                    </a:lnR>
                    <a:lnT>
                      <a:noFill/>
                    </a:lnT>
                    <a:lnB>
                      <a:noFill/>
                    </a:lnB>
                    <a:solidFill>
                      <a:schemeClr val="bg2"/>
                    </a:solidFill>
                  </a:tcPr>
                </a:tc>
                <a:tc>
                  <a:txBody>
                    <a:bodyPr/>
                    <a:lstStyle/>
                    <a:p>
                      <a:pPr lvl="0">
                        <a:buNone/>
                      </a:pPr>
                      <a:r>
                        <a:rPr lang="en-CA" sz="1100"/>
                        <a:t>Over 12 months</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a:solidFill>
                            <a:schemeClr val="accent5"/>
                          </a:solidFill>
                          <a:latin typeface="+mj-lt"/>
                        </a:rPr>
                        <a:t>$12,500</a:t>
                      </a:r>
                      <a:endParaRPr lang="en-CA" sz="1100" b="1">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1535667332"/>
                  </a:ext>
                </a:extLst>
              </a:tr>
              <a:tr h="674913">
                <a:tc>
                  <a:txBody>
                    <a:bodyPr/>
                    <a:lstStyle/>
                    <a:p>
                      <a:pPr lvl="0" algn="l">
                        <a:lnSpc>
                          <a:spcPct val="100000"/>
                        </a:lnSpc>
                        <a:spcBef>
                          <a:spcPts val="0"/>
                        </a:spcBef>
                        <a:spcAft>
                          <a:spcPts val="0"/>
                        </a:spcAft>
                        <a:buNone/>
                      </a:pPr>
                      <a:r>
                        <a:rPr lang="en-CA" sz="1100" b="1" i="0" u="none" strike="noStrike" noProof="0">
                          <a:solidFill>
                            <a:srgbClr val="000000"/>
                          </a:solidFill>
                          <a:latin typeface="SUSE"/>
                          <a:ea typeface="SUSE"/>
                        </a:rPr>
                        <a:t>HIPAA / OCR Fines</a:t>
                      </a:r>
                      <a:endParaRPr lang="en-CA" sz="1100" b="0" i="0" u="none" strike="noStrike" noProof="0">
                        <a:solidFill>
                          <a:srgbClr val="000000"/>
                        </a:solidFill>
                        <a:latin typeface="SUSE"/>
                        <a:ea typeface="SUSE"/>
                      </a:endParaRPr>
                    </a:p>
                  </a:txBody>
                  <a:tcPr marT="91440" marB="91440" anchor="ctr">
                    <a:lnL w="0">
                      <a:noFill/>
                    </a:lnL>
                    <a:lnR w="0">
                      <a:noFill/>
                    </a:lnR>
                    <a:lnT w="0">
                      <a:noFill/>
                    </a:lnT>
                    <a:lnB w="0">
                      <a:noFill/>
                    </a:lnB>
                    <a:solidFill>
                      <a:schemeClr val="bg1"/>
                    </a:solidFill>
                  </a:tcPr>
                </a:tc>
                <a:tc>
                  <a:txBody>
                    <a:bodyPr/>
                    <a:lstStyle/>
                    <a:p>
                      <a:pPr lvl="0">
                        <a:buNone/>
                      </a:pPr>
                      <a:r>
                        <a:rPr lang="en-CA" sz="1100" b="0" i="0" u="none" strike="noStrike" noProof="0">
                          <a:solidFill>
                            <a:srgbClr val="000000"/>
                          </a:solidFill>
                          <a:latin typeface="DM Sans Light"/>
                        </a:rPr>
                        <a:t>Estimate average cost for small and mid-sized healthcare companies</a:t>
                      </a:r>
                      <a:endParaRPr lang="en-US"/>
                    </a:p>
                  </a:txBody>
                  <a:tcPr marT="91440" marB="91440" anchor="ctr">
                    <a:lnL w="0">
                      <a:noFill/>
                    </a:lnL>
                    <a:lnR w="0">
                      <a:noFill/>
                    </a:lnR>
                    <a:lnT w="0">
                      <a:noFill/>
                    </a:lnT>
                    <a:lnB w="0">
                      <a:noFill/>
                    </a:lnB>
                    <a:solidFill>
                      <a:schemeClr val="bg1"/>
                    </a:solidFill>
                  </a:tcPr>
                </a:tc>
                <a:tc>
                  <a:txBody>
                    <a:bodyPr/>
                    <a:lstStyle/>
                    <a:p>
                      <a:pPr lvl="0" algn="r">
                        <a:buNone/>
                      </a:pPr>
                      <a:r>
                        <a:rPr lang="en-CA" sz="1100" b="1" i="0" u="none" strike="noStrike" noProof="0">
                          <a:solidFill>
                            <a:schemeClr val="accent5"/>
                          </a:solidFill>
                          <a:latin typeface="+mj-lt"/>
                        </a:rPr>
                        <a:t>$100,000</a:t>
                      </a:r>
                      <a:endParaRPr lang="en-CA" sz="1100" b="1" i="0" u="none" strike="noStrike" noProof="0" dirty="0">
                        <a:solidFill>
                          <a:schemeClr val="accent5"/>
                        </a:solidFill>
                        <a:latin typeface="+mj-lt"/>
                      </a:endParaRPr>
                    </a:p>
                  </a:txBody>
                  <a:tcPr marT="91440" marB="91440" anchor="ctr">
                    <a:lnL w="0">
                      <a:noFill/>
                    </a:lnL>
                    <a:lnR w="0">
                      <a:noFill/>
                    </a:lnR>
                    <a:lnT w="0">
                      <a:noFill/>
                    </a:lnT>
                    <a:lnB w="0">
                      <a:noFill/>
                    </a:lnB>
                    <a:solidFill>
                      <a:schemeClr val="bg1"/>
                    </a:solidFill>
                  </a:tcPr>
                </a:tc>
                <a:extLst>
                  <a:ext uri="{0D108BD9-81ED-4DB2-BD59-A6C34878D82A}">
                    <a16:rowId xmlns:a16="http://schemas.microsoft.com/office/drawing/2014/main" val="2397060116"/>
                  </a:ext>
                </a:extLst>
              </a:tr>
              <a:tr h="674914">
                <a:tc>
                  <a:txBody>
                    <a:bodyPr/>
                    <a:lstStyle/>
                    <a:p>
                      <a:pPr>
                        <a:buNone/>
                      </a:pPr>
                      <a:r>
                        <a:rPr lang="en-CA" sz="1100" b="1" dirty="0">
                          <a:solidFill>
                            <a:schemeClr val="bg1"/>
                          </a:solidFill>
                          <a:latin typeface="+mj-lt"/>
                        </a:rPr>
                        <a:t>TOTAL ESTIMATED COST </a:t>
                      </a:r>
                    </a:p>
                  </a:txBody>
                  <a:tcPr marT="91440" marB="91440" anchor="ctr">
                    <a:lnL>
                      <a:noFill/>
                    </a:lnL>
                    <a:lnR>
                      <a:noFill/>
                    </a:lnR>
                    <a:lnT>
                      <a:noFill/>
                    </a:lnT>
                    <a:lnB>
                      <a:noFill/>
                    </a:lnB>
                    <a:solidFill>
                      <a:srgbClr val="6C64FF"/>
                    </a:solidFill>
                  </a:tcPr>
                </a:tc>
                <a:tc>
                  <a:txBody>
                    <a:bodyPr/>
                    <a:lstStyle/>
                    <a:p>
                      <a:pPr>
                        <a:buNone/>
                      </a:pPr>
                      <a:endParaRPr lang="en-CA" sz="1100" dirty="0">
                        <a:solidFill>
                          <a:schemeClr val="bg1"/>
                        </a:solidFill>
                      </a:endParaRPr>
                    </a:p>
                  </a:txBody>
                  <a:tcPr marT="91440" marB="91440" anchor="ctr">
                    <a:lnL>
                      <a:noFill/>
                    </a:lnL>
                    <a:lnR>
                      <a:noFill/>
                    </a:lnR>
                    <a:lnT>
                      <a:noFill/>
                    </a:lnT>
                    <a:lnB>
                      <a:noFill/>
                    </a:lnB>
                    <a:solidFill>
                      <a:srgbClr val="6C64FF"/>
                    </a:solidFill>
                  </a:tcPr>
                </a:tc>
                <a:tc>
                  <a:txBody>
                    <a:bodyPr/>
                    <a:lstStyle/>
                    <a:p>
                      <a:pPr algn="r">
                        <a:buNone/>
                      </a:pPr>
                      <a:r>
                        <a:rPr lang="en-CA" sz="1100" b="1" dirty="0">
                          <a:solidFill>
                            <a:schemeClr val="bg1"/>
                          </a:solidFill>
                          <a:latin typeface="+mj-lt"/>
                        </a:rPr>
                        <a:t>$546,346</a:t>
                      </a:r>
                    </a:p>
                  </a:txBody>
                  <a:tcPr marT="91440" marB="91440" anchor="ctr">
                    <a:lnL>
                      <a:noFill/>
                    </a:lnL>
                    <a:lnR>
                      <a:noFill/>
                    </a:lnR>
                    <a:lnT>
                      <a:noFill/>
                    </a:lnT>
                    <a:lnB>
                      <a:noFill/>
                    </a:lnB>
                    <a:solidFill>
                      <a:srgbClr val="6C64FF"/>
                    </a:solidFill>
                  </a:tcPr>
                </a:tc>
                <a:extLst>
                  <a:ext uri="{0D108BD9-81ED-4DB2-BD59-A6C34878D82A}">
                    <a16:rowId xmlns:a16="http://schemas.microsoft.com/office/drawing/2014/main" val="3136110049"/>
                  </a:ext>
                </a:extLst>
              </a:tr>
              <a:tr h="653142">
                <a:tc>
                  <a:txBody>
                    <a:bodyPr/>
                    <a:lstStyle/>
                    <a:p>
                      <a:pPr lvl="0" algn="l">
                        <a:lnSpc>
                          <a:spcPct val="100000"/>
                        </a:lnSpc>
                        <a:spcBef>
                          <a:spcPts val="0"/>
                        </a:spcBef>
                        <a:spcAft>
                          <a:spcPts val="0"/>
                        </a:spcAft>
                        <a:buNone/>
                      </a:pPr>
                      <a:r>
                        <a:rPr lang="en-CA" sz="1100" b="1" i="0" u="none" strike="noStrike" noProof="0">
                          <a:solidFill>
                            <a:srgbClr val="000000"/>
                          </a:solidFill>
                          <a:latin typeface="suse"/>
                        </a:rPr>
                        <a:t>Cost of Proactive Security</a:t>
                      </a:r>
                      <a:endParaRPr lang="en-CA" sz="1100" b="0" i="0" u="none" strike="noStrike" noProof="0">
                        <a:solidFill>
                          <a:srgbClr val="000000"/>
                        </a:solidFill>
                        <a:latin typeface="suse"/>
                      </a:endParaRPr>
                    </a:p>
                    <a:p>
                      <a:pPr lvl="0">
                        <a:buNone/>
                      </a:pPr>
                      <a:endParaRPr lang="en-CA" sz="1100" b="1">
                        <a:latin typeface="+mj-lt"/>
                      </a:endParaRPr>
                    </a:p>
                  </a:txBody>
                  <a:tcPr marT="91440" marB="91440" anchor="ctr">
                    <a:lnL>
                      <a:noFill/>
                    </a:lnL>
                    <a:lnR>
                      <a:noFill/>
                    </a:lnR>
                    <a:lnT>
                      <a:noFill/>
                    </a:lnT>
                    <a:lnB>
                      <a:noFill/>
                    </a:lnB>
                    <a:solidFill>
                      <a:schemeClr val="bg2"/>
                    </a:solidFill>
                  </a:tcPr>
                </a:tc>
                <a:tc>
                  <a:txBody>
                    <a:bodyPr/>
                    <a:lstStyle/>
                    <a:p>
                      <a:pPr>
                        <a:buNone/>
                      </a:pPr>
                      <a:r>
                        <a:rPr lang="en-CA" sz="1100" dirty="0"/>
                        <a:t>Risk assessment + Apex Defense MDR (20 users) + vCISO services</a:t>
                      </a:r>
                    </a:p>
                  </a:txBody>
                  <a:tcPr marT="91440" marB="91440" anchor="ctr">
                    <a:lnL>
                      <a:noFill/>
                    </a:lnL>
                    <a:lnR>
                      <a:noFill/>
                    </a:lnR>
                    <a:lnT>
                      <a:noFill/>
                    </a:lnT>
                    <a:lnB>
                      <a:noFill/>
                    </a:lnB>
                    <a:solidFill>
                      <a:schemeClr val="bg2"/>
                    </a:solidFill>
                  </a:tcPr>
                </a:tc>
                <a:tc>
                  <a:txBody>
                    <a:bodyPr/>
                    <a:lstStyle/>
                    <a:p>
                      <a:pPr lvl="0" algn="r">
                        <a:buNone/>
                      </a:pPr>
                      <a:r>
                        <a:rPr lang="en-CA" sz="1100" b="1" dirty="0">
                          <a:solidFill>
                            <a:schemeClr val="accent5"/>
                          </a:solidFill>
                          <a:latin typeface="+mj-lt"/>
                        </a:rPr>
                        <a:t>$51,840</a:t>
                      </a: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4099419084"/>
                  </a:ext>
                </a:extLst>
              </a:tr>
              <a:tr h="811500">
                <a:tc>
                  <a:txBody>
                    <a:bodyPr/>
                    <a:lstStyle/>
                    <a:p>
                      <a:pPr lvl="0">
                        <a:buNone/>
                      </a:pPr>
                      <a:r>
                        <a:rPr lang="en-CA" sz="1100" b="1">
                          <a:solidFill>
                            <a:srgbClr val="050D4F"/>
                          </a:solidFill>
                          <a:latin typeface="+mj-lt"/>
                        </a:rPr>
                        <a:t>TOTAL SAVINGS</a:t>
                      </a:r>
                    </a:p>
                  </a:txBody>
                  <a:tcPr marT="91440" marB="91440" anchor="ctr">
                    <a:lnL w="0">
                      <a:noFill/>
                    </a:lnL>
                    <a:lnR w="0">
                      <a:noFill/>
                    </a:lnR>
                    <a:lnT w="0">
                      <a:noFill/>
                    </a:lnT>
                    <a:lnB w="0">
                      <a:noFill/>
                    </a:lnB>
                    <a:solidFill>
                      <a:srgbClr val="BDED33"/>
                    </a:solidFill>
                  </a:tcPr>
                </a:tc>
                <a:tc>
                  <a:txBody>
                    <a:bodyPr/>
                    <a:lstStyle/>
                    <a:p>
                      <a:pPr lvl="0">
                        <a:buNone/>
                      </a:pPr>
                      <a:endParaRPr lang="en-CA" sz="1100"/>
                    </a:p>
                  </a:txBody>
                  <a:tcPr marT="91440" marB="91440" anchor="ctr">
                    <a:lnL w="0">
                      <a:noFill/>
                    </a:lnL>
                    <a:lnR w="0">
                      <a:noFill/>
                    </a:lnR>
                    <a:lnT w="0">
                      <a:noFill/>
                    </a:lnT>
                    <a:lnB w="0">
                      <a:noFill/>
                    </a:lnB>
                    <a:solidFill>
                      <a:srgbClr val="BDED33"/>
                    </a:solidFill>
                  </a:tcPr>
                </a:tc>
                <a:tc>
                  <a:txBody>
                    <a:bodyPr/>
                    <a:lstStyle/>
                    <a:p>
                      <a:pPr lvl="0" algn="r">
                        <a:buNone/>
                      </a:pPr>
                      <a:r>
                        <a:rPr lang="en-CA" sz="2000" b="1" dirty="0">
                          <a:solidFill>
                            <a:schemeClr val="tx1"/>
                          </a:solidFill>
                          <a:latin typeface="+mj-lt"/>
                        </a:rPr>
                        <a:t>$494,506</a:t>
                      </a:r>
                    </a:p>
                  </a:txBody>
                  <a:tcPr marT="91440" marB="91440" anchor="ctr">
                    <a:lnL w="0">
                      <a:noFill/>
                    </a:lnL>
                    <a:lnR w="0">
                      <a:noFill/>
                    </a:lnR>
                    <a:lnT w="0">
                      <a:noFill/>
                    </a:lnT>
                    <a:lnB w="0">
                      <a:noFill/>
                    </a:lnB>
                    <a:solidFill>
                      <a:srgbClr val="BDED33"/>
                    </a:solidFill>
                  </a:tcPr>
                </a:tc>
                <a:extLst>
                  <a:ext uri="{0D108BD9-81ED-4DB2-BD59-A6C34878D82A}">
                    <a16:rowId xmlns:a16="http://schemas.microsoft.com/office/drawing/2014/main" val="2661349414"/>
                  </a:ext>
                </a:extLst>
              </a:tr>
            </a:tbl>
          </a:graphicData>
        </a:graphic>
      </p:graphicFrame>
      <p:sp>
        <p:nvSpPr>
          <p:cNvPr id="16" name="Rectangle 15">
            <a:hlinkClick r:id="rId3" action="ppaction://hlinksldjump"/>
          </p:cNvPr>
          <p:cNvSpPr/>
          <p:nvPr/>
        </p:nvSpPr>
        <p:spPr>
          <a:xfrm>
            <a:off x="841248" y="5897880"/>
            <a:ext cx="1783080" cy="45720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a:solidFill>
                  <a:schemeClr val="tx1"/>
                </a:solidFill>
                <a:latin typeface="+mj-lt"/>
              </a:rPr>
              <a:t>← Start over</a:t>
            </a:r>
          </a:p>
        </p:txBody>
      </p:sp>
      <p:sp>
        <p:nvSpPr>
          <p:cNvPr id="17" name="Rectangle 16">
            <a:hlinkClick r:id="rId4" action="ppaction://hlinksldjump"/>
          </p:cNvPr>
          <p:cNvSpPr/>
          <p:nvPr/>
        </p:nvSpPr>
        <p:spPr>
          <a:xfrm>
            <a:off x="2743200" y="5897880"/>
            <a:ext cx="2286000" cy="457200"/>
          </a:xfrm>
          <a:prstGeom prst="rect">
            <a:avLst/>
          </a:prstGeom>
          <a:solidFill>
            <a:srgbClr val="103EFF"/>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dirty="0">
                <a:solidFill>
                  <a:schemeClr val="bg1"/>
                </a:solidFill>
                <a:latin typeface="+mj-lt"/>
              </a:rPr>
              <a:t>See the solution →</a:t>
            </a:r>
          </a:p>
        </p:txBody>
      </p:sp>
      <p:sp>
        <p:nvSpPr>
          <p:cNvPr id="4" name="Content Placeholder 8">
            <a:extLst>
              <a:ext uri="{FF2B5EF4-FFF2-40B4-BE49-F238E27FC236}">
                <a16:creationId xmlns:a16="http://schemas.microsoft.com/office/drawing/2014/main" id="{E4FB4254-613C-061C-E989-F97C3450546E}"/>
              </a:ext>
            </a:extLst>
          </p:cNvPr>
          <p:cNvSpPr txBox="1">
            <a:spLocks/>
          </p:cNvSpPr>
          <p:nvPr/>
        </p:nvSpPr>
        <p:spPr>
          <a:xfrm>
            <a:off x="906442" y="502920"/>
            <a:ext cx="4016077"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YOUR ESTIMATE</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14A07BA-56AC-2934-42E1-A10A527AE976}"/>
              </a:ext>
            </a:extLst>
          </p:cNvPr>
          <p:cNvSpPr/>
          <p:nvPr/>
        </p:nvSpPr>
        <p:spPr>
          <a:xfrm>
            <a:off x="7117080" y="0"/>
            <a:ext cx="5074920" cy="6858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15" name="Rectangle 14">
            <a:extLst>
              <a:ext uri="{FF2B5EF4-FFF2-40B4-BE49-F238E27FC236}">
                <a16:creationId xmlns:a16="http://schemas.microsoft.com/office/drawing/2014/main" id="{BEF77D53-C8E1-3731-6C44-7766A6AF77C3}"/>
              </a:ext>
            </a:extLst>
          </p:cNvPr>
          <p:cNvSpPr/>
          <p:nvPr/>
        </p:nvSpPr>
        <p:spPr>
          <a:xfrm>
            <a:off x="4922520" y="495101"/>
            <a:ext cx="7269479" cy="6197619"/>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8" name="Title 7">
            <a:extLst>
              <a:ext uri="{FF2B5EF4-FFF2-40B4-BE49-F238E27FC236}">
                <a16:creationId xmlns:a16="http://schemas.microsoft.com/office/drawing/2014/main" id="{960A5CDC-09B3-8013-A2B5-2A4BFC1C1162}"/>
              </a:ext>
            </a:extLst>
          </p:cNvPr>
          <p:cNvSpPr>
            <a:spLocks noGrp="1"/>
          </p:cNvSpPr>
          <p:nvPr>
            <p:ph type="title"/>
          </p:nvPr>
        </p:nvSpPr>
        <p:spPr>
          <a:xfrm>
            <a:off x="839788" y="958066"/>
            <a:ext cx="3932237" cy="2449882"/>
          </a:xfrm>
        </p:spPr>
        <p:txBody>
          <a:bodyPr/>
          <a:lstStyle/>
          <a:p>
            <a:r>
              <a:rPr lang="en-US"/>
              <a:t>Estimated Cost of a Cybersecurity Incident</a:t>
            </a:r>
          </a:p>
        </p:txBody>
      </p:sp>
      <p:sp>
        <p:nvSpPr>
          <p:cNvPr id="10" name="Text Placeholder 9">
            <a:extLst>
              <a:ext uri="{FF2B5EF4-FFF2-40B4-BE49-F238E27FC236}">
                <a16:creationId xmlns:a16="http://schemas.microsoft.com/office/drawing/2014/main" id="{25A108D6-8693-526C-AA5B-8ABF180E3002}"/>
              </a:ext>
            </a:extLst>
          </p:cNvPr>
          <p:cNvSpPr>
            <a:spLocks noGrp="1"/>
          </p:cNvSpPr>
          <p:nvPr>
            <p:ph type="body" sz="half" idx="2"/>
          </p:nvPr>
        </p:nvSpPr>
        <p:spPr>
          <a:xfrm>
            <a:off x="839788" y="3469144"/>
            <a:ext cx="3932237" cy="1224776"/>
          </a:xfrm>
        </p:spPr>
        <p:txBody>
          <a:bodyPr vert="horz" lIns="91440" tIns="45720" rIns="91440" bIns="45720" rtlCol="0" anchor="t">
            <a:noAutofit/>
          </a:bodyPr>
          <a:lstStyle/>
          <a:p>
            <a:r>
              <a:rPr lang="en-US">
                <a:ea typeface="+mn-lt"/>
                <a:cs typeface="+mn-lt"/>
              </a:rPr>
              <a:t>In 2025, 93% of healthcare organizations experienced at least one cyberattack. </a:t>
            </a:r>
            <a:r>
              <a:rPr lang="en-US" sz="900">
                <a:ea typeface="+mn-lt"/>
                <a:cs typeface="+mn-lt"/>
              </a:rPr>
              <a:t>[</a:t>
            </a:r>
            <a:r>
              <a:rPr lang="en-US" sz="900">
                <a:ea typeface="+mn-lt"/>
                <a:cs typeface="+mn-lt"/>
                <a:hlinkClick r:id="" action="ppaction://noaction"/>
              </a:rPr>
              <a:t>source</a:t>
            </a:r>
            <a:r>
              <a:rPr lang="en-US" sz="900">
                <a:ea typeface="+mn-lt"/>
                <a:cs typeface="+mn-lt"/>
              </a:rPr>
              <a:t>] </a:t>
            </a:r>
            <a:endParaRPr lang="en-US" sz="900"/>
          </a:p>
          <a:p>
            <a:endParaRPr lang="en-US"/>
          </a:p>
          <a:p>
            <a:endParaRPr lang="en-US">
              <a:ea typeface="+mn-lt"/>
              <a:cs typeface="+mn-lt"/>
            </a:endParaRPr>
          </a:p>
          <a:p>
            <a:r>
              <a:rPr lang="en-US"/>
              <a:t>  </a:t>
            </a:r>
          </a:p>
        </p:txBody>
      </p:sp>
      <p:graphicFrame>
        <p:nvGraphicFramePr>
          <p:cNvPr id="13" name="Table 12">
            <a:extLst>
              <a:ext uri="{FF2B5EF4-FFF2-40B4-BE49-F238E27FC236}">
                <a16:creationId xmlns:a16="http://schemas.microsoft.com/office/drawing/2014/main" id="{34E1F428-B993-8AF7-8737-6591BC438714}"/>
              </a:ext>
            </a:extLst>
          </p:cNvPr>
          <p:cNvGraphicFramePr>
            <a:graphicFrameLocks noGrp="1"/>
          </p:cNvGraphicFramePr>
          <p:nvPr>
            <p:extLst>
              <p:ext uri="{D42A27DB-BD31-4B8C-83A1-F6EECF244321}">
                <p14:modId xmlns:p14="http://schemas.microsoft.com/office/powerpoint/2010/main" val="53601701"/>
              </p:ext>
            </p:extLst>
          </p:nvPr>
        </p:nvGraphicFramePr>
        <p:xfrm>
          <a:off x="5166246" y="748361"/>
          <a:ext cx="6214343" cy="5391029"/>
        </p:xfrm>
        <a:graphic>
          <a:graphicData uri="http://schemas.openxmlformats.org/drawingml/2006/table">
            <a:tbl>
              <a:tblPr/>
              <a:tblGrid>
                <a:gridCol w="2072111">
                  <a:extLst>
                    <a:ext uri="{9D8B030D-6E8A-4147-A177-3AD203B41FA5}">
                      <a16:colId xmlns:a16="http://schemas.microsoft.com/office/drawing/2014/main" val="1566437566"/>
                    </a:ext>
                  </a:extLst>
                </a:gridCol>
                <a:gridCol w="2221992">
                  <a:extLst>
                    <a:ext uri="{9D8B030D-6E8A-4147-A177-3AD203B41FA5}">
                      <a16:colId xmlns:a16="http://schemas.microsoft.com/office/drawing/2014/main" val="1777790552"/>
                    </a:ext>
                  </a:extLst>
                </a:gridCol>
                <a:gridCol w="1920240">
                  <a:extLst>
                    <a:ext uri="{9D8B030D-6E8A-4147-A177-3AD203B41FA5}">
                      <a16:colId xmlns:a16="http://schemas.microsoft.com/office/drawing/2014/main" val="3148591744"/>
                    </a:ext>
                  </a:extLst>
                </a:gridCol>
              </a:tblGrid>
              <a:tr h="399416">
                <a:tc>
                  <a:txBody>
                    <a:bodyPr/>
                    <a:lstStyle/>
                    <a:p>
                      <a:pPr>
                        <a:buNone/>
                      </a:pPr>
                      <a:r>
                        <a:rPr lang="en-CA" sz="1100" b="1">
                          <a:solidFill>
                            <a:schemeClr val="bg1"/>
                          </a:solidFill>
                          <a:latin typeface="+mj-lt"/>
                        </a:rPr>
                        <a:t>Cost</a:t>
                      </a:r>
                    </a:p>
                  </a:txBody>
                  <a:tcPr marT="91440" marB="91440" anchor="ctr">
                    <a:lnL>
                      <a:noFill/>
                    </a:lnL>
                    <a:lnR>
                      <a:noFill/>
                    </a:lnR>
                    <a:lnT>
                      <a:noFill/>
                    </a:lnT>
                    <a:lnB>
                      <a:noFill/>
                    </a:lnB>
                    <a:solidFill>
                      <a:schemeClr val="tx1"/>
                    </a:solidFill>
                  </a:tcPr>
                </a:tc>
                <a:tc>
                  <a:txBody>
                    <a:bodyPr/>
                    <a:lstStyle/>
                    <a:p>
                      <a:pPr>
                        <a:buNone/>
                      </a:pPr>
                      <a:r>
                        <a:rPr lang="en-CA" sz="1100" b="1">
                          <a:solidFill>
                            <a:schemeClr val="bg1"/>
                          </a:solidFill>
                          <a:latin typeface="+mj-lt"/>
                        </a:rPr>
                        <a:t>Description</a:t>
                      </a:r>
                    </a:p>
                  </a:txBody>
                  <a:tcPr marT="91440" marB="91440" anchor="ctr">
                    <a:lnL>
                      <a:noFill/>
                    </a:lnL>
                    <a:lnR>
                      <a:noFill/>
                    </a:lnR>
                    <a:lnT>
                      <a:noFill/>
                    </a:lnT>
                    <a:lnB>
                      <a:noFill/>
                    </a:lnB>
                    <a:solidFill>
                      <a:schemeClr val="tx1"/>
                    </a:solidFill>
                  </a:tcPr>
                </a:tc>
                <a:tc>
                  <a:txBody>
                    <a:bodyPr/>
                    <a:lstStyle/>
                    <a:p>
                      <a:pPr algn="r">
                        <a:buNone/>
                      </a:pPr>
                      <a:r>
                        <a:rPr lang="en-CA" sz="1100" b="1">
                          <a:solidFill>
                            <a:schemeClr val="bg1"/>
                          </a:solidFill>
                          <a:latin typeface="+mj-lt"/>
                        </a:rPr>
                        <a:t>Your Estimate</a:t>
                      </a:r>
                    </a:p>
                  </a:txBody>
                  <a:tcPr marT="91440" marB="91440" anchor="ctr">
                    <a:lnL>
                      <a:noFill/>
                    </a:lnL>
                    <a:lnR>
                      <a:noFill/>
                    </a:lnR>
                    <a:lnT>
                      <a:noFill/>
                    </a:lnT>
                    <a:lnB>
                      <a:noFill/>
                    </a:lnB>
                    <a:solidFill>
                      <a:schemeClr val="tx1"/>
                    </a:solidFill>
                  </a:tcPr>
                </a:tc>
                <a:extLst>
                  <a:ext uri="{0D108BD9-81ED-4DB2-BD59-A6C34878D82A}">
                    <a16:rowId xmlns:a16="http://schemas.microsoft.com/office/drawing/2014/main" val="2521165757"/>
                  </a:ext>
                </a:extLst>
              </a:tr>
              <a:tr h="772885">
                <a:tc>
                  <a:txBody>
                    <a:bodyPr/>
                    <a:lstStyle/>
                    <a:p>
                      <a:pPr>
                        <a:buNone/>
                      </a:pPr>
                      <a:r>
                        <a:rPr lang="en-CA" sz="1100" b="1">
                          <a:latin typeface="+mj-lt"/>
                        </a:rPr>
                        <a:t>Average Ransom</a:t>
                      </a:r>
                    </a:p>
                  </a:txBody>
                  <a:tcPr marT="91440" marB="91440" anchor="ctr">
                    <a:lnL>
                      <a:noFill/>
                    </a:lnL>
                    <a:lnR>
                      <a:noFill/>
                    </a:lnR>
                    <a:lnT>
                      <a:noFill/>
                    </a:lnT>
                    <a:lnB>
                      <a:noFill/>
                    </a:lnB>
                    <a:solidFill>
                      <a:schemeClr val="bg2"/>
                    </a:solidFill>
                  </a:tcPr>
                </a:tc>
                <a:tc>
                  <a:txBody>
                    <a:bodyPr/>
                    <a:lstStyle/>
                    <a:p>
                      <a:pPr lvl="0">
                        <a:buNone/>
                      </a:pPr>
                      <a:r>
                        <a:rPr lang="en-CA" sz="1100"/>
                        <a:t>Average ransom for a senior living &amp; post-acute care operator</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dirty="0">
                          <a:solidFill>
                            <a:schemeClr val="accent5"/>
                          </a:solidFill>
                          <a:latin typeface="+mj-lt"/>
                        </a:rPr>
                        <a:t>$375,000</a:t>
                      </a:r>
                      <a:endParaRPr lang="en-CA" sz="1100" b="1" dirty="0">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3266308648"/>
                  </a:ext>
                </a:extLst>
              </a:tr>
              <a:tr h="555171">
                <a:tc>
                  <a:txBody>
                    <a:bodyPr/>
                    <a:lstStyle/>
                    <a:p>
                      <a:pPr>
                        <a:buNone/>
                      </a:pPr>
                      <a:r>
                        <a:rPr lang="en-CA" sz="1100" b="1">
                          <a:latin typeface="+mj-lt"/>
                        </a:rPr>
                        <a:t>Lost Revenue</a:t>
                      </a:r>
                    </a:p>
                  </a:txBody>
                  <a:tcPr marT="91440" marB="91440" anchor="ctr">
                    <a:lnL>
                      <a:noFill/>
                    </a:lnL>
                    <a:lnR>
                      <a:noFill/>
                    </a:lnR>
                    <a:lnT>
                      <a:noFill/>
                    </a:lnT>
                    <a:lnB>
                      <a:noFill/>
                    </a:lnB>
                    <a:noFill/>
                  </a:tcPr>
                </a:tc>
                <a:tc>
                  <a:txBody>
                    <a:bodyPr/>
                    <a:lstStyle/>
                    <a:p>
                      <a:pPr>
                        <a:buNone/>
                      </a:pPr>
                      <a:r>
                        <a:rPr lang="en-CA" sz="1100"/>
                        <a:t>≈24 days of downtime (avg. disruption) on ≈$2,100,000 annual revenue</a:t>
                      </a:r>
                    </a:p>
                  </a:txBody>
                  <a:tcPr marT="91440" marB="91440" anchor="ctr">
                    <a:lnL>
                      <a:noFill/>
                    </a:lnL>
                    <a:lnR>
                      <a:noFill/>
                    </a:lnR>
                    <a:lnT>
                      <a:noFill/>
                    </a:lnT>
                    <a:lnB>
                      <a:noFill/>
                    </a:lnB>
                    <a:noFill/>
                  </a:tcPr>
                </a:tc>
                <a:tc>
                  <a:txBody>
                    <a:bodyPr/>
                    <a:lstStyle/>
                    <a:p>
                      <a:pPr algn="r">
                        <a:buNone/>
                      </a:pPr>
                      <a:r>
                        <a:rPr lang="en-CA" sz="1100" b="1">
                          <a:solidFill>
                            <a:schemeClr val="accent5"/>
                          </a:solidFill>
                          <a:latin typeface="+mj-lt"/>
                        </a:rPr>
                        <a:t>$137,308</a:t>
                      </a:r>
                    </a:p>
                  </a:txBody>
                  <a:tcPr marT="91440" marB="91440" anchor="ctr">
                    <a:lnL>
                      <a:noFill/>
                    </a:lnL>
                    <a:lnR>
                      <a:noFill/>
                    </a:lnR>
                    <a:lnT>
                      <a:noFill/>
                    </a:lnT>
                    <a:lnB>
                      <a:noFill/>
                    </a:lnB>
                    <a:noFill/>
                  </a:tcPr>
                </a:tc>
                <a:extLst>
                  <a:ext uri="{0D108BD9-81ED-4DB2-BD59-A6C34878D82A}">
                    <a16:rowId xmlns:a16="http://schemas.microsoft.com/office/drawing/2014/main" val="1782328616"/>
                  </a:ext>
                </a:extLst>
              </a:tr>
              <a:tr h="674914">
                <a:tc>
                  <a:txBody>
                    <a:bodyPr/>
                    <a:lstStyle/>
                    <a:p>
                      <a:pPr>
                        <a:buNone/>
                      </a:pPr>
                      <a:r>
                        <a:rPr lang="en-CA" sz="1100" b="1">
                          <a:latin typeface="+mj-lt"/>
                        </a:rPr>
                        <a:t>Insurance Premium Increase </a:t>
                      </a:r>
                    </a:p>
                  </a:txBody>
                  <a:tcPr marT="91440" marB="91440" anchor="ctr">
                    <a:lnL>
                      <a:noFill/>
                    </a:lnL>
                    <a:lnR>
                      <a:noFill/>
                    </a:lnR>
                    <a:lnT>
                      <a:noFill/>
                    </a:lnT>
                    <a:lnB>
                      <a:noFill/>
                    </a:lnB>
                    <a:solidFill>
                      <a:schemeClr val="bg2"/>
                    </a:solidFill>
                  </a:tcPr>
                </a:tc>
                <a:tc>
                  <a:txBody>
                    <a:bodyPr/>
                    <a:lstStyle/>
                    <a:p>
                      <a:pPr lvl="0">
                        <a:buNone/>
                      </a:pPr>
                      <a:r>
                        <a:rPr lang="en-CA" sz="1100"/>
                        <a:t>Over 12 months</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a:solidFill>
                            <a:schemeClr val="accent5"/>
                          </a:solidFill>
                          <a:latin typeface="+mj-lt"/>
                        </a:rPr>
                        <a:t>$12,500</a:t>
                      </a:r>
                      <a:endParaRPr lang="en-CA" sz="1100" b="1">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1535667332"/>
                  </a:ext>
                </a:extLst>
              </a:tr>
              <a:tr h="674913">
                <a:tc>
                  <a:txBody>
                    <a:bodyPr/>
                    <a:lstStyle/>
                    <a:p>
                      <a:pPr lvl="0" algn="l">
                        <a:lnSpc>
                          <a:spcPct val="100000"/>
                        </a:lnSpc>
                        <a:spcBef>
                          <a:spcPts val="0"/>
                        </a:spcBef>
                        <a:spcAft>
                          <a:spcPts val="0"/>
                        </a:spcAft>
                        <a:buNone/>
                      </a:pPr>
                      <a:r>
                        <a:rPr lang="en-CA" sz="1100" b="1" i="0" u="none" strike="noStrike" noProof="0">
                          <a:solidFill>
                            <a:srgbClr val="000000"/>
                          </a:solidFill>
                          <a:latin typeface="SUSE"/>
                          <a:ea typeface="SUSE"/>
                        </a:rPr>
                        <a:t>HIPAA / OCR Fines</a:t>
                      </a:r>
                      <a:endParaRPr lang="en-CA" sz="1100" b="0" i="0" u="none" strike="noStrike" noProof="0">
                        <a:solidFill>
                          <a:srgbClr val="000000"/>
                        </a:solidFill>
                        <a:latin typeface="SUSE"/>
                        <a:ea typeface="SUSE"/>
                      </a:endParaRPr>
                    </a:p>
                  </a:txBody>
                  <a:tcPr marT="91440" marB="91440" anchor="ctr">
                    <a:lnL w="0">
                      <a:noFill/>
                    </a:lnL>
                    <a:lnR w="0">
                      <a:noFill/>
                    </a:lnR>
                    <a:lnT w="0">
                      <a:noFill/>
                    </a:lnT>
                    <a:lnB w="0">
                      <a:noFill/>
                    </a:lnB>
                    <a:solidFill>
                      <a:schemeClr val="bg1"/>
                    </a:solidFill>
                  </a:tcPr>
                </a:tc>
                <a:tc>
                  <a:txBody>
                    <a:bodyPr/>
                    <a:lstStyle/>
                    <a:p>
                      <a:pPr lvl="0">
                        <a:buNone/>
                      </a:pPr>
                      <a:r>
                        <a:rPr lang="en-CA" sz="1100" b="0" i="0" u="none" strike="noStrike" noProof="0">
                          <a:solidFill>
                            <a:srgbClr val="000000"/>
                          </a:solidFill>
                          <a:latin typeface="DM Sans Light"/>
                        </a:rPr>
                        <a:t>Estimate average cost for small and mid-sized healthcare companies</a:t>
                      </a:r>
                      <a:endParaRPr lang="en-US"/>
                    </a:p>
                  </a:txBody>
                  <a:tcPr marT="91440" marB="91440" anchor="ctr">
                    <a:lnL w="0">
                      <a:noFill/>
                    </a:lnL>
                    <a:lnR w="0">
                      <a:noFill/>
                    </a:lnR>
                    <a:lnT w="0">
                      <a:noFill/>
                    </a:lnT>
                    <a:lnB w="0">
                      <a:noFill/>
                    </a:lnB>
                    <a:solidFill>
                      <a:schemeClr val="bg1"/>
                    </a:solidFill>
                  </a:tcPr>
                </a:tc>
                <a:tc>
                  <a:txBody>
                    <a:bodyPr/>
                    <a:lstStyle/>
                    <a:p>
                      <a:pPr lvl="0" algn="r">
                        <a:buNone/>
                      </a:pPr>
                      <a:r>
                        <a:rPr lang="en-CA" sz="1100" b="1" i="0" u="none" strike="noStrike" noProof="0">
                          <a:solidFill>
                            <a:schemeClr val="accent5"/>
                          </a:solidFill>
                          <a:latin typeface="+mj-lt"/>
                        </a:rPr>
                        <a:t>$100,000</a:t>
                      </a:r>
                      <a:endParaRPr lang="en-CA" sz="1100" b="1" i="0" u="none" strike="noStrike" noProof="0" dirty="0">
                        <a:solidFill>
                          <a:schemeClr val="accent5"/>
                        </a:solidFill>
                        <a:latin typeface="+mj-lt"/>
                      </a:endParaRPr>
                    </a:p>
                  </a:txBody>
                  <a:tcPr marT="91440" marB="91440" anchor="ctr">
                    <a:lnL w="0">
                      <a:noFill/>
                    </a:lnL>
                    <a:lnR w="0">
                      <a:noFill/>
                    </a:lnR>
                    <a:lnT w="0">
                      <a:noFill/>
                    </a:lnT>
                    <a:lnB w="0">
                      <a:noFill/>
                    </a:lnB>
                    <a:solidFill>
                      <a:schemeClr val="bg1"/>
                    </a:solidFill>
                  </a:tcPr>
                </a:tc>
                <a:extLst>
                  <a:ext uri="{0D108BD9-81ED-4DB2-BD59-A6C34878D82A}">
                    <a16:rowId xmlns:a16="http://schemas.microsoft.com/office/drawing/2014/main" val="2397060116"/>
                  </a:ext>
                </a:extLst>
              </a:tr>
              <a:tr h="674914">
                <a:tc>
                  <a:txBody>
                    <a:bodyPr/>
                    <a:lstStyle/>
                    <a:p>
                      <a:pPr>
                        <a:buNone/>
                      </a:pPr>
                      <a:r>
                        <a:rPr lang="en-CA" sz="1100" b="1" dirty="0">
                          <a:solidFill>
                            <a:schemeClr val="bg1"/>
                          </a:solidFill>
                          <a:latin typeface="+mj-lt"/>
                        </a:rPr>
                        <a:t>TOTAL ESTIMATED COST </a:t>
                      </a:r>
                    </a:p>
                  </a:txBody>
                  <a:tcPr marT="91440" marB="91440" anchor="ctr">
                    <a:lnL>
                      <a:noFill/>
                    </a:lnL>
                    <a:lnR>
                      <a:noFill/>
                    </a:lnR>
                    <a:lnT>
                      <a:noFill/>
                    </a:lnT>
                    <a:lnB>
                      <a:noFill/>
                    </a:lnB>
                    <a:solidFill>
                      <a:srgbClr val="6C64FF"/>
                    </a:solidFill>
                  </a:tcPr>
                </a:tc>
                <a:tc>
                  <a:txBody>
                    <a:bodyPr/>
                    <a:lstStyle/>
                    <a:p>
                      <a:pPr>
                        <a:buNone/>
                      </a:pPr>
                      <a:endParaRPr lang="en-CA" sz="1100" dirty="0">
                        <a:solidFill>
                          <a:schemeClr val="bg1"/>
                        </a:solidFill>
                      </a:endParaRPr>
                    </a:p>
                  </a:txBody>
                  <a:tcPr marT="91440" marB="91440" anchor="ctr">
                    <a:lnL>
                      <a:noFill/>
                    </a:lnL>
                    <a:lnR>
                      <a:noFill/>
                    </a:lnR>
                    <a:lnT>
                      <a:noFill/>
                    </a:lnT>
                    <a:lnB>
                      <a:noFill/>
                    </a:lnB>
                    <a:solidFill>
                      <a:srgbClr val="6C64FF"/>
                    </a:solidFill>
                  </a:tcPr>
                </a:tc>
                <a:tc>
                  <a:txBody>
                    <a:bodyPr/>
                    <a:lstStyle/>
                    <a:p>
                      <a:pPr algn="r">
                        <a:buNone/>
                      </a:pPr>
                      <a:r>
                        <a:rPr lang="en-CA" sz="1100" b="1" dirty="0">
                          <a:solidFill>
                            <a:schemeClr val="bg1"/>
                          </a:solidFill>
                          <a:latin typeface="+mj-lt"/>
                        </a:rPr>
                        <a:t>$624,808</a:t>
                      </a:r>
                    </a:p>
                  </a:txBody>
                  <a:tcPr marT="91440" marB="91440" anchor="ctr">
                    <a:lnL>
                      <a:noFill/>
                    </a:lnL>
                    <a:lnR>
                      <a:noFill/>
                    </a:lnR>
                    <a:lnT>
                      <a:noFill/>
                    </a:lnT>
                    <a:lnB>
                      <a:noFill/>
                    </a:lnB>
                    <a:solidFill>
                      <a:srgbClr val="6C64FF"/>
                    </a:solidFill>
                  </a:tcPr>
                </a:tc>
                <a:extLst>
                  <a:ext uri="{0D108BD9-81ED-4DB2-BD59-A6C34878D82A}">
                    <a16:rowId xmlns:a16="http://schemas.microsoft.com/office/drawing/2014/main" val="3136110049"/>
                  </a:ext>
                </a:extLst>
              </a:tr>
              <a:tr h="653142">
                <a:tc>
                  <a:txBody>
                    <a:bodyPr/>
                    <a:lstStyle/>
                    <a:p>
                      <a:pPr lvl="0" algn="l">
                        <a:lnSpc>
                          <a:spcPct val="100000"/>
                        </a:lnSpc>
                        <a:spcBef>
                          <a:spcPts val="0"/>
                        </a:spcBef>
                        <a:spcAft>
                          <a:spcPts val="0"/>
                        </a:spcAft>
                        <a:buNone/>
                      </a:pPr>
                      <a:r>
                        <a:rPr lang="en-CA" sz="1100" b="1" i="0" u="none" strike="noStrike" noProof="0">
                          <a:solidFill>
                            <a:srgbClr val="000000"/>
                          </a:solidFill>
                          <a:latin typeface="suse"/>
                        </a:rPr>
                        <a:t>Cost of Proactive Security</a:t>
                      </a:r>
                      <a:endParaRPr lang="en-CA" sz="1100" b="0" i="0" u="none" strike="noStrike" noProof="0">
                        <a:solidFill>
                          <a:srgbClr val="000000"/>
                        </a:solidFill>
                        <a:latin typeface="suse"/>
                      </a:endParaRPr>
                    </a:p>
                    <a:p>
                      <a:pPr lvl="0">
                        <a:buNone/>
                      </a:pPr>
                      <a:endParaRPr lang="en-CA" sz="1100" b="1">
                        <a:latin typeface="+mj-lt"/>
                      </a:endParaRPr>
                    </a:p>
                  </a:txBody>
                  <a:tcPr marT="91440" marB="91440" anchor="ctr">
                    <a:lnL>
                      <a:noFill/>
                    </a:lnL>
                    <a:lnR>
                      <a:noFill/>
                    </a:lnR>
                    <a:lnT>
                      <a:noFill/>
                    </a:lnT>
                    <a:lnB>
                      <a:noFill/>
                    </a:lnB>
                    <a:solidFill>
                      <a:schemeClr val="bg2"/>
                    </a:solidFill>
                  </a:tcPr>
                </a:tc>
                <a:tc>
                  <a:txBody>
                    <a:bodyPr/>
                    <a:lstStyle/>
                    <a:p>
                      <a:pPr>
                        <a:buNone/>
                      </a:pPr>
                      <a:r>
                        <a:rPr lang="en-CA" sz="1100" dirty="0"/>
                        <a:t>Risk assessment + Apex Defense MDR (40 users) + vCISO services</a:t>
                      </a:r>
                    </a:p>
                  </a:txBody>
                  <a:tcPr marT="91440" marB="91440" anchor="ctr">
                    <a:lnL>
                      <a:noFill/>
                    </a:lnL>
                    <a:lnR>
                      <a:noFill/>
                    </a:lnR>
                    <a:lnT>
                      <a:noFill/>
                    </a:lnT>
                    <a:lnB>
                      <a:noFill/>
                    </a:lnB>
                    <a:solidFill>
                      <a:schemeClr val="bg2"/>
                    </a:solidFill>
                  </a:tcPr>
                </a:tc>
                <a:tc>
                  <a:txBody>
                    <a:bodyPr/>
                    <a:lstStyle/>
                    <a:p>
                      <a:pPr lvl="0" algn="r">
                        <a:buNone/>
                      </a:pPr>
                      <a:r>
                        <a:rPr lang="en-CA" sz="1100" b="1" dirty="0">
                          <a:solidFill>
                            <a:schemeClr val="accent5"/>
                          </a:solidFill>
                          <a:latin typeface="+mj-lt"/>
                        </a:rPr>
                        <a:t>$60,240</a:t>
                      </a: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4099419084"/>
                  </a:ext>
                </a:extLst>
              </a:tr>
              <a:tr h="811500">
                <a:tc>
                  <a:txBody>
                    <a:bodyPr/>
                    <a:lstStyle/>
                    <a:p>
                      <a:pPr lvl="0">
                        <a:buNone/>
                      </a:pPr>
                      <a:r>
                        <a:rPr lang="en-CA" sz="1100" b="1">
                          <a:solidFill>
                            <a:srgbClr val="050D4F"/>
                          </a:solidFill>
                          <a:latin typeface="+mj-lt"/>
                        </a:rPr>
                        <a:t>TOTAL SAVINGS</a:t>
                      </a:r>
                    </a:p>
                  </a:txBody>
                  <a:tcPr marT="91440" marB="91440" anchor="ctr">
                    <a:lnL w="0">
                      <a:noFill/>
                    </a:lnL>
                    <a:lnR w="0">
                      <a:noFill/>
                    </a:lnR>
                    <a:lnT w="0">
                      <a:noFill/>
                    </a:lnT>
                    <a:lnB w="0">
                      <a:noFill/>
                    </a:lnB>
                    <a:solidFill>
                      <a:srgbClr val="BDED33"/>
                    </a:solidFill>
                  </a:tcPr>
                </a:tc>
                <a:tc>
                  <a:txBody>
                    <a:bodyPr/>
                    <a:lstStyle/>
                    <a:p>
                      <a:pPr lvl="0">
                        <a:buNone/>
                      </a:pPr>
                      <a:endParaRPr lang="en-CA" sz="1100"/>
                    </a:p>
                  </a:txBody>
                  <a:tcPr marT="91440" marB="91440" anchor="ctr">
                    <a:lnL w="0">
                      <a:noFill/>
                    </a:lnL>
                    <a:lnR w="0">
                      <a:noFill/>
                    </a:lnR>
                    <a:lnT w="0">
                      <a:noFill/>
                    </a:lnT>
                    <a:lnB w="0">
                      <a:noFill/>
                    </a:lnB>
                    <a:solidFill>
                      <a:srgbClr val="BDED33"/>
                    </a:solidFill>
                  </a:tcPr>
                </a:tc>
                <a:tc>
                  <a:txBody>
                    <a:bodyPr/>
                    <a:lstStyle/>
                    <a:p>
                      <a:pPr lvl="0" algn="r">
                        <a:buNone/>
                      </a:pPr>
                      <a:r>
                        <a:rPr lang="en-CA" sz="2000" b="1" dirty="0">
                          <a:solidFill>
                            <a:schemeClr val="tx1"/>
                          </a:solidFill>
                          <a:latin typeface="+mj-lt"/>
                        </a:rPr>
                        <a:t>$564,568</a:t>
                      </a:r>
                    </a:p>
                  </a:txBody>
                  <a:tcPr marT="91440" marB="91440" anchor="ctr">
                    <a:lnL w="0">
                      <a:noFill/>
                    </a:lnL>
                    <a:lnR w="0">
                      <a:noFill/>
                    </a:lnR>
                    <a:lnT w="0">
                      <a:noFill/>
                    </a:lnT>
                    <a:lnB w="0">
                      <a:noFill/>
                    </a:lnB>
                    <a:solidFill>
                      <a:srgbClr val="BDED33"/>
                    </a:solidFill>
                  </a:tcPr>
                </a:tc>
                <a:extLst>
                  <a:ext uri="{0D108BD9-81ED-4DB2-BD59-A6C34878D82A}">
                    <a16:rowId xmlns:a16="http://schemas.microsoft.com/office/drawing/2014/main" val="2661349414"/>
                  </a:ext>
                </a:extLst>
              </a:tr>
            </a:tbl>
          </a:graphicData>
        </a:graphic>
      </p:graphicFrame>
      <p:sp>
        <p:nvSpPr>
          <p:cNvPr id="16" name="Rectangle 15">
            <a:hlinkClick r:id="rId3" action="ppaction://hlinksldjump"/>
          </p:cNvPr>
          <p:cNvSpPr/>
          <p:nvPr/>
        </p:nvSpPr>
        <p:spPr>
          <a:xfrm>
            <a:off x="841248" y="5897880"/>
            <a:ext cx="1783080" cy="45720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a:solidFill>
                  <a:schemeClr val="tx1"/>
                </a:solidFill>
                <a:latin typeface="+mj-lt"/>
              </a:rPr>
              <a:t>← Start over</a:t>
            </a:r>
          </a:p>
        </p:txBody>
      </p:sp>
      <p:sp>
        <p:nvSpPr>
          <p:cNvPr id="17" name="Rectangle 16">
            <a:hlinkClick r:id="rId4" action="ppaction://hlinksldjump"/>
          </p:cNvPr>
          <p:cNvSpPr/>
          <p:nvPr/>
        </p:nvSpPr>
        <p:spPr>
          <a:xfrm>
            <a:off x="2743200" y="5897880"/>
            <a:ext cx="2286000" cy="457200"/>
          </a:xfrm>
          <a:prstGeom prst="rect">
            <a:avLst/>
          </a:prstGeom>
          <a:solidFill>
            <a:srgbClr val="103EFF"/>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dirty="0">
                <a:solidFill>
                  <a:schemeClr val="bg1"/>
                </a:solidFill>
                <a:latin typeface="+mj-lt"/>
              </a:rPr>
              <a:t>See the solution →</a:t>
            </a:r>
          </a:p>
        </p:txBody>
      </p:sp>
      <p:sp>
        <p:nvSpPr>
          <p:cNvPr id="4" name="Content Placeholder 3">
            <a:extLst>
              <a:ext uri="{FF2B5EF4-FFF2-40B4-BE49-F238E27FC236}">
                <a16:creationId xmlns:a16="http://schemas.microsoft.com/office/drawing/2014/main" id="{032E0D65-4ABF-E91E-8672-91AB2264E30B}"/>
              </a:ext>
            </a:extLst>
          </p:cNvPr>
          <p:cNvSpPr txBox="1">
            <a:spLocks/>
          </p:cNvSpPr>
          <p:nvPr/>
        </p:nvSpPr>
        <p:spPr>
          <a:xfrm>
            <a:off x="839787" y="4455340"/>
            <a:ext cx="3932237" cy="11049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Clr>
                <a:schemeClr val="accent2"/>
              </a:buClr>
              <a:buSzPct val="85000"/>
              <a:buFont typeface="DM Sans" pitchFamily="2" charset="0"/>
              <a:buChar char="↘"/>
            </a:pPr>
            <a:r>
              <a:rPr lang="en-US" sz="1200" dirty="0">
                <a:ea typeface="+mn-lt"/>
                <a:cs typeface="+mn-lt"/>
              </a:rPr>
              <a:t>Senior Living &amp; Post-Acute Care</a:t>
            </a:r>
          </a:p>
          <a:p>
            <a:pPr marL="171450" indent="-171450">
              <a:buClr>
                <a:schemeClr val="accent2"/>
              </a:buClr>
              <a:buSzPct val="85000"/>
              <a:buFont typeface="DM Sans" pitchFamily="2" charset="0"/>
              <a:buChar char="↘"/>
            </a:pPr>
            <a:r>
              <a:rPr lang="en-US" sz="1200" dirty="0">
                <a:ea typeface="+mn-lt"/>
                <a:cs typeface="+mn-lt"/>
              </a:rPr>
              <a:t>Assisted living community (20–50 beds)</a:t>
            </a:r>
          </a:p>
        </p:txBody>
      </p:sp>
      <p:sp>
        <p:nvSpPr>
          <p:cNvPr id="6" name="Content Placeholder 8">
            <a:extLst>
              <a:ext uri="{FF2B5EF4-FFF2-40B4-BE49-F238E27FC236}">
                <a16:creationId xmlns:a16="http://schemas.microsoft.com/office/drawing/2014/main" id="{35C68883-5C04-4019-1610-9516C3EACE97}"/>
              </a:ext>
            </a:extLst>
          </p:cNvPr>
          <p:cNvSpPr txBox="1">
            <a:spLocks/>
          </p:cNvSpPr>
          <p:nvPr/>
        </p:nvSpPr>
        <p:spPr>
          <a:xfrm>
            <a:off x="906442" y="502920"/>
            <a:ext cx="4016077"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YOUR ESTIMATE</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14A07BA-56AC-2934-42E1-A10A527AE976}"/>
              </a:ext>
            </a:extLst>
          </p:cNvPr>
          <p:cNvSpPr/>
          <p:nvPr/>
        </p:nvSpPr>
        <p:spPr>
          <a:xfrm>
            <a:off x="7117080" y="0"/>
            <a:ext cx="5074920" cy="6858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15" name="Rectangle 14">
            <a:extLst>
              <a:ext uri="{FF2B5EF4-FFF2-40B4-BE49-F238E27FC236}">
                <a16:creationId xmlns:a16="http://schemas.microsoft.com/office/drawing/2014/main" id="{BEF77D53-C8E1-3731-6C44-7766A6AF77C3}"/>
              </a:ext>
            </a:extLst>
          </p:cNvPr>
          <p:cNvSpPr/>
          <p:nvPr/>
        </p:nvSpPr>
        <p:spPr>
          <a:xfrm>
            <a:off x="4922520" y="495101"/>
            <a:ext cx="7269479" cy="6197619"/>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8" name="Title 7">
            <a:extLst>
              <a:ext uri="{FF2B5EF4-FFF2-40B4-BE49-F238E27FC236}">
                <a16:creationId xmlns:a16="http://schemas.microsoft.com/office/drawing/2014/main" id="{960A5CDC-09B3-8013-A2B5-2A4BFC1C1162}"/>
              </a:ext>
            </a:extLst>
          </p:cNvPr>
          <p:cNvSpPr>
            <a:spLocks noGrp="1"/>
          </p:cNvSpPr>
          <p:nvPr>
            <p:ph type="title"/>
          </p:nvPr>
        </p:nvSpPr>
        <p:spPr>
          <a:xfrm>
            <a:off x="839788" y="958066"/>
            <a:ext cx="3932237" cy="2449882"/>
          </a:xfrm>
        </p:spPr>
        <p:txBody>
          <a:bodyPr/>
          <a:lstStyle/>
          <a:p>
            <a:r>
              <a:rPr lang="en-US"/>
              <a:t>Estimated Cost of a Cybersecurity Incident</a:t>
            </a:r>
          </a:p>
        </p:txBody>
      </p:sp>
      <p:sp>
        <p:nvSpPr>
          <p:cNvPr id="10" name="Text Placeholder 9">
            <a:extLst>
              <a:ext uri="{FF2B5EF4-FFF2-40B4-BE49-F238E27FC236}">
                <a16:creationId xmlns:a16="http://schemas.microsoft.com/office/drawing/2014/main" id="{25A108D6-8693-526C-AA5B-8ABF180E3002}"/>
              </a:ext>
            </a:extLst>
          </p:cNvPr>
          <p:cNvSpPr>
            <a:spLocks noGrp="1"/>
          </p:cNvSpPr>
          <p:nvPr>
            <p:ph type="body" sz="half" idx="2"/>
          </p:nvPr>
        </p:nvSpPr>
        <p:spPr>
          <a:xfrm>
            <a:off x="839788" y="3469144"/>
            <a:ext cx="3932237" cy="1224776"/>
          </a:xfrm>
        </p:spPr>
        <p:txBody>
          <a:bodyPr vert="horz" lIns="91440" tIns="45720" rIns="91440" bIns="45720" rtlCol="0" anchor="t">
            <a:noAutofit/>
          </a:bodyPr>
          <a:lstStyle/>
          <a:p>
            <a:r>
              <a:rPr lang="en-US">
                <a:ea typeface="+mn-lt"/>
                <a:cs typeface="+mn-lt"/>
              </a:rPr>
              <a:t>In 2025, 93% of healthcare organizations experienced at least one cyberattack. </a:t>
            </a:r>
            <a:r>
              <a:rPr lang="en-US" sz="900">
                <a:ea typeface="+mn-lt"/>
                <a:cs typeface="+mn-lt"/>
              </a:rPr>
              <a:t>[</a:t>
            </a:r>
            <a:r>
              <a:rPr lang="en-US" sz="900">
                <a:ea typeface="+mn-lt"/>
                <a:cs typeface="+mn-lt"/>
                <a:hlinkClick r:id="" action="ppaction://noaction"/>
              </a:rPr>
              <a:t>source</a:t>
            </a:r>
            <a:r>
              <a:rPr lang="en-US" sz="900">
                <a:ea typeface="+mn-lt"/>
                <a:cs typeface="+mn-lt"/>
              </a:rPr>
              <a:t>] </a:t>
            </a:r>
            <a:endParaRPr lang="en-US" sz="900"/>
          </a:p>
          <a:p>
            <a:endParaRPr lang="en-US"/>
          </a:p>
          <a:p>
            <a:endParaRPr lang="en-US">
              <a:ea typeface="+mn-lt"/>
              <a:cs typeface="+mn-lt"/>
            </a:endParaRPr>
          </a:p>
          <a:p>
            <a:r>
              <a:rPr lang="en-US"/>
              <a:t>  </a:t>
            </a:r>
          </a:p>
        </p:txBody>
      </p:sp>
      <p:graphicFrame>
        <p:nvGraphicFramePr>
          <p:cNvPr id="13" name="Table 12">
            <a:extLst>
              <a:ext uri="{FF2B5EF4-FFF2-40B4-BE49-F238E27FC236}">
                <a16:creationId xmlns:a16="http://schemas.microsoft.com/office/drawing/2014/main" id="{34E1F428-B993-8AF7-8737-6591BC438714}"/>
              </a:ext>
            </a:extLst>
          </p:cNvPr>
          <p:cNvGraphicFramePr>
            <a:graphicFrameLocks noGrp="1"/>
          </p:cNvGraphicFramePr>
          <p:nvPr>
            <p:extLst>
              <p:ext uri="{D42A27DB-BD31-4B8C-83A1-F6EECF244321}">
                <p14:modId xmlns:p14="http://schemas.microsoft.com/office/powerpoint/2010/main" val="1990639129"/>
              </p:ext>
            </p:extLst>
          </p:nvPr>
        </p:nvGraphicFramePr>
        <p:xfrm>
          <a:off x="5166246" y="748361"/>
          <a:ext cx="6214343" cy="5391029"/>
        </p:xfrm>
        <a:graphic>
          <a:graphicData uri="http://schemas.openxmlformats.org/drawingml/2006/table">
            <a:tbl>
              <a:tblPr/>
              <a:tblGrid>
                <a:gridCol w="2072111">
                  <a:extLst>
                    <a:ext uri="{9D8B030D-6E8A-4147-A177-3AD203B41FA5}">
                      <a16:colId xmlns:a16="http://schemas.microsoft.com/office/drawing/2014/main" val="1566437566"/>
                    </a:ext>
                  </a:extLst>
                </a:gridCol>
                <a:gridCol w="2221992">
                  <a:extLst>
                    <a:ext uri="{9D8B030D-6E8A-4147-A177-3AD203B41FA5}">
                      <a16:colId xmlns:a16="http://schemas.microsoft.com/office/drawing/2014/main" val="1777790552"/>
                    </a:ext>
                  </a:extLst>
                </a:gridCol>
                <a:gridCol w="1920240">
                  <a:extLst>
                    <a:ext uri="{9D8B030D-6E8A-4147-A177-3AD203B41FA5}">
                      <a16:colId xmlns:a16="http://schemas.microsoft.com/office/drawing/2014/main" val="3148591744"/>
                    </a:ext>
                  </a:extLst>
                </a:gridCol>
              </a:tblGrid>
              <a:tr h="399416">
                <a:tc>
                  <a:txBody>
                    <a:bodyPr/>
                    <a:lstStyle/>
                    <a:p>
                      <a:pPr>
                        <a:buNone/>
                      </a:pPr>
                      <a:r>
                        <a:rPr lang="en-CA" sz="1100" b="1">
                          <a:solidFill>
                            <a:schemeClr val="bg1"/>
                          </a:solidFill>
                          <a:latin typeface="+mj-lt"/>
                        </a:rPr>
                        <a:t>Cost</a:t>
                      </a:r>
                    </a:p>
                  </a:txBody>
                  <a:tcPr marT="91440" marB="91440" anchor="ctr">
                    <a:lnL>
                      <a:noFill/>
                    </a:lnL>
                    <a:lnR>
                      <a:noFill/>
                    </a:lnR>
                    <a:lnT>
                      <a:noFill/>
                    </a:lnT>
                    <a:lnB>
                      <a:noFill/>
                    </a:lnB>
                    <a:solidFill>
                      <a:schemeClr val="tx1"/>
                    </a:solidFill>
                  </a:tcPr>
                </a:tc>
                <a:tc>
                  <a:txBody>
                    <a:bodyPr/>
                    <a:lstStyle/>
                    <a:p>
                      <a:pPr>
                        <a:buNone/>
                      </a:pPr>
                      <a:r>
                        <a:rPr lang="en-CA" sz="1100" b="1">
                          <a:solidFill>
                            <a:schemeClr val="bg1"/>
                          </a:solidFill>
                          <a:latin typeface="+mj-lt"/>
                        </a:rPr>
                        <a:t>Description</a:t>
                      </a:r>
                    </a:p>
                  </a:txBody>
                  <a:tcPr marT="91440" marB="91440" anchor="ctr">
                    <a:lnL>
                      <a:noFill/>
                    </a:lnL>
                    <a:lnR>
                      <a:noFill/>
                    </a:lnR>
                    <a:lnT>
                      <a:noFill/>
                    </a:lnT>
                    <a:lnB>
                      <a:noFill/>
                    </a:lnB>
                    <a:solidFill>
                      <a:schemeClr val="tx1"/>
                    </a:solidFill>
                  </a:tcPr>
                </a:tc>
                <a:tc>
                  <a:txBody>
                    <a:bodyPr/>
                    <a:lstStyle/>
                    <a:p>
                      <a:pPr algn="r">
                        <a:buNone/>
                      </a:pPr>
                      <a:r>
                        <a:rPr lang="en-CA" sz="1100" b="1">
                          <a:solidFill>
                            <a:schemeClr val="bg1"/>
                          </a:solidFill>
                          <a:latin typeface="+mj-lt"/>
                        </a:rPr>
                        <a:t>Your Estimate</a:t>
                      </a:r>
                    </a:p>
                  </a:txBody>
                  <a:tcPr marT="91440" marB="91440" anchor="ctr">
                    <a:lnL>
                      <a:noFill/>
                    </a:lnL>
                    <a:lnR>
                      <a:noFill/>
                    </a:lnR>
                    <a:lnT>
                      <a:noFill/>
                    </a:lnT>
                    <a:lnB>
                      <a:noFill/>
                    </a:lnB>
                    <a:solidFill>
                      <a:schemeClr val="tx1"/>
                    </a:solidFill>
                  </a:tcPr>
                </a:tc>
                <a:extLst>
                  <a:ext uri="{0D108BD9-81ED-4DB2-BD59-A6C34878D82A}">
                    <a16:rowId xmlns:a16="http://schemas.microsoft.com/office/drawing/2014/main" val="2521165757"/>
                  </a:ext>
                </a:extLst>
              </a:tr>
              <a:tr h="772885">
                <a:tc>
                  <a:txBody>
                    <a:bodyPr/>
                    <a:lstStyle/>
                    <a:p>
                      <a:pPr>
                        <a:buNone/>
                      </a:pPr>
                      <a:r>
                        <a:rPr lang="en-CA" sz="1100" b="1">
                          <a:latin typeface="+mj-lt"/>
                        </a:rPr>
                        <a:t>Average Ransom</a:t>
                      </a:r>
                    </a:p>
                  </a:txBody>
                  <a:tcPr marT="91440" marB="91440" anchor="ctr">
                    <a:lnL>
                      <a:noFill/>
                    </a:lnL>
                    <a:lnR>
                      <a:noFill/>
                    </a:lnR>
                    <a:lnT>
                      <a:noFill/>
                    </a:lnT>
                    <a:lnB>
                      <a:noFill/>
                    </a:lnB>
                    <a:solidFill>
                      <a:schemeClr val="bg2"/>
                    </a:solidFill>
                  </a:tcPr>
                </a:tc>
                <a:tc>
                  <a:txBody>
                    <a:bodyPr/>
                    <a:lstStyle/>
                    <a:p>
                      <a:pPr lvl="0">
                        <a:buNone/>
                      </a:pPr>
                      <a:r>
                        <a:rPr lang="en-CA" sz="1100"/>
                        <a:t>Average ransom for a senior living &amp; post-acute care operator</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dirty="0">
                          <a:solidFill>
                            <a:schemeClr val="accent5"/>
                          </a:solidFill>
                          <a:latin typeface="+mj-lt"/>
                        </a:rPr>
                        <a:t>$375,000</a:t>
                      </a:r>
                      <a:endParaRPr lang="en-CA" sz="1100" b="1" dirty="0">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3266308648"/>
                  </a:ext>
                </a:extLst>
              </a:tr>
              <a:tr h="555171">
                <a:tc>
                  <a:txBody>
                    <a:bodyPr/>
                    <a:lstStyle/>
                    <a:p>
                      <a:pPr>
                        <a:buNone/>
                      </a:pPr>
                      <a:r>
                        <a:rPr lang="en-CA" sz="1100" b="1">
                          <a:latin typeface="+mj-lt"/>
                        </a:rPr>
                        <a:t>Lost Revenue</a:t>
                      </a:r>
                    </a:p>
                  </a:txBody>
                  <a:tcPr marT="91440" marB="91440" anchor="ctr">
                    <a:lnL>
                      <a:noFill/>
                    </a:lnL>
                    <a:lnR>
                      <a:noFill/>
                    </a:lnR>
                    <a:lnT>
                      <a:noFill/>
                    </a:lnT>
                    <a:lnB>
                      <a:noFill/>
                    </a:lnB>
                    <a:noFill/>
                  </a:tcPr>
                </a:tc>
                <a:tc>
                  <a:txBody>
                    <a:bodyPr/>
                    <a:lstStyle/>
                    <a:p>
                      <a:pPr>
                        <a:buNone/>
                      </a:pPr>
                      <a:r>
                        <a:rPr lang="en-CA" sz="1100"/>
                        <a:t>≈24 days of downtime (avg. disruption) on ≈$7,000,000 annual revenue</a:t>
                      </a:r>
                    </a:p>
                  </a:txBody>
                  <a:tcPr marT="91440" marB="91440" anchor="ctr">
                    <a:lnL>
                      <a:noFill/>
                    </a:lnL>
                    <a:lnR>
                      <a:noFill/>
                    </a:lnR>
                    <a:lnT>
                      <a:noFill/>
                    </a:lnT>
                    <a:lnB>
                      <a:noFill/>
                    </a:lnB>
                    <a:noFill/>
                  </a:tcPr>
                </a:tc>
                <a:tc>
                  <a:txBody>
                    <a:bodyPr/>
                    <a:lstStyle/>
                    <a:p>
                      <a:pPr algn="r">
                        <a:buNone/>
                      </a:pPr>
                      <a:r>
                        <a:rPr lang="en-CA" sz="1100" b="1">
                          <a:solidFill>
                            <a:schemeClr val="accent5"/>
                          </a:solidFill>
                          <a:latin typeface="+mj-lt"/>
                        </a:rPr>
                        <a:t>$457,692</a:t>
                      </a:r>
                    </a:p>
                  </a:txBody>
                  <a:tcPr marT="91440" marB="91440" anchor="ctr">
                    <a:lnL>
                      <a:noFill/>
                    </a:lnL>
                    <a:lnR>
                      <a:noFill/>
                    </a:lnR>
                    <a:lnT>
                      <a:noFill/>
                    </a:lnT>
                    <a:lnB>
                      <a:noFill/>
                    </a:lnB>
                    <a:noFill/>
                  </a:tcPr>
                </a:tc>
                <a:extLst>
                  <a:ext uri="{0D108BD9-81ED-4DB2-BD59-A6C34878D82A}">
                    <a16:rowId xmlns:a16="http://schemas.microsoft.com/office/drawing/2014/main" val="1782328616"/>
                  </a:ext>
                </a:extLst>
              </a:tr>
              <a:tr h="674914">
                <a:tc>
                  <a:txBody>
                    <a:bodyPr/>
                    <a:lstStyle/>
                    <a:p>
                      <a:pPr>
                        <a:buNone/>
                      </a:pPr>
                      <a:r>
                        <a:rPr lang="en-CA" sz="1100" b="1">
                          <a:latin typeface="+mj-lt"/>
                        </a:rPr>
                        <a:t>Insurance Premium Increase </a:t>
                      </a:r>
                    </a:p>
                  </a:txBody>
                  <a:tcPr marT="91440" marB="91440" anchor="ctr">
                    <a:lnL>
                      <a:noFill/>
                    </a:lnL>
                    <a:lnR>
                      <a:noFill/>
                    </a:lnR>
                    <a:lnT>
                      <a:noFill/>
                    </a:lnT>
                    <a:lnB>
                      <a:noFill/>
                    </a:lnB>
                    <a:solidFill>
                      <a:schemeClr val="bg2"/>
                    </a:solidFill>
                  </a:tcPr>
                </a:tc>
                <a:tc>
                  <a:txBody>
                    <a:bodyPr/>
                    <a:lstStyle/>
                    <a:p>
                      <a:pPr lvl="0">
                        <a:buNone/>
                      </a:pPr>
                      <a:r>
                        <a:rPr lang="en-CA" sz="1100"/>
                        <a:t>Over 12 months</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a:solidFill>
                            <a:schemeClr val="accent5"/>
                          </a:solidFill>
                          <a:latin typeface="+mj-lt"/>
                        </a:rPr>
                        <a:t>$12,500</a:t>
                      </a:r>
                      <a:endParaRPr lang="en-CA" sz="1100" b="1">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1535667332"/>
                  </a:ext>
                </a:extLst>
              </a:tr>
              <a:tr h="674913">
                <a:tc>
                  <a:txBody>
                    <a:bodyPr/>
                    <a:lstStyle/>
                    <a:p>
                      <a:pPr lvl="0" algn="l">
                        <a:lnSpc>
                          <a:spcPct val="100000"/>
                        </a:lnSpc>
                        <a:spcBef>
                          <a:spcPts val="0"/>
                        </a:spcBef>
                        <a:spcAft>
                          <a:spcPts val="0"/>
                        </a:spcAft>
                        <a:buNone/>
                      </a:pPr>
                      <a:r>
                        <a:rPr lang="en-CA" sz="1100" b="1" i="0" u="none" strike="noStrike" noProof="0">
                          <a:solidFill>
                            <a:srgbClr val="000000"/>
                          </a:solidFill>
                          <a:latin typeface="SUSE"/>
                          <a:ea typeface="SUSE"/>
                        </a:rPr>
                        <a:t>HIPAA / OCR Fines</a:t>
                      </a:r>
                      <a:endParaRPr lang="en-CA" sz="1100" b="0" i="0" u="none" strike="noStrike" noProof="0">
                        <a:solidFill>
                          <a:srgbClr val="000000"/>
                        </a:solidFill>
                        <a:latin typeface="SUSE"/>
                        <a:ea typeface="SUSE"/>
                      </a:endParaRPr>
                    </a:p>
                  </a:txBody>
                  <a:tcPr marT="91440" marB="91440" anchor="ctr">
                    <a:lnL w="0">
                      <a:noFill/>
                    </a:lnL>
                    <a:lnR w="0">
                      <a:noFill/>
                    </a:lnR>
                    <a:lnT w="0">
                      <a:noFill/>
                    </a:lnT>
                    <a:lnB w="0">
                      <a:noFill/>
                    </a:lnB>
                    <a:solidFill>
                      <a:schemeClr val="bg1"/>
                    </a:solidFill>
                  </a:tcPr>
                </a:tc>
                <a:tc>
                  <a:txBody>
                    <a:bodyPr/>
                    <a:lstStyle/>
                    <a:p>
                      <a:pPr lvl="0">
                        <a:buNone/>
                      </a:pPr>
                      <a:r>
                        <a:rPr lang="en-CA" sz="1100" b="0" i="0" u="none" strike="noStrike" noProof="0">
                          <a:solidFill>
                            <a:srgbClr val="000000"/>
                          </a:solidFill>
                          <a:latin typeface="DM Sans Light"/>
                        </a:rPr>
                        <a:t>Estimate average cost for small and mid-sized healthcare companies</a:t>
                      </a:r>
                      <a:endParaRPr lang="en-US"/>
                    </a:p>
                  </a:txBody>
                  <a:tcPr marT="91440" marB="91440" anchor="ctr">
                    <a:lnL w="0">
                      <a:noFill/>
                    </a:lnL>
                    <a:lnR w="0">
                      <a:noFill/>
                    </a:lnR>
                    <a:lnT w="0">
                      <a:noFill/>
                    </a:lnT>
                    <a:lnB w="0">
                      <a:noFill/>
                    </a:lnB>
                    <a:solidFill>
                      <a:schemeClr val="bg1"/>
                    </a:solidFill>
                  </a:tcPr>
                </a:tc>
                <a:tc>
                  <a:txBody>
                    <a:bodyPr/>
                    <a:lstStyle/>
                    <a:p>
                      <a:pPr lvl="0" algn="r">
                        <a:buNone/>
                      </a:pPr>
                      <a:r>
                        <a:rPr lang="en-CA" sz="1100" b="1" i="0" u="none" strike="noStrike" noProof="0">
                          <a:solidFill>
                            <a:schemeClr val="accent5"/>
                          </a:solidFill>
                          <a:latin typeface="+mj-lt"/>
                        </a:rPr>
                        <a:t>$100,000</a:t>
                      </a:r>
                      <a:endParaRPr lang="en-CA" sz="1100" b="1" i="0" u="none" strike="noStrike" noProof="0" dirty="0">
                        <a:solidFill>
                          <a:schemeClr val="accent5"/>
                        </a:solidFill>
                        <a:latin typeface="+mj-lt"/>
                      </a:endParaRPr>
                    </a:p>
                  </a:txBody>
                  <a:tcPr marT="91440" marB="91440" anchor="ctr">
                    <a:lnL w="0">
                      <a:noFill/>
                    </a:lnL>
                    <a:lnR w="0">
                      <a:noFill/>
                    </a:lnR>
                    <a:lnT w="0">
                      <a:noFill/>
                    </a:lnT>
                    <a:lnB w="0">
                      <a:noFill/>
                    </a:lnB>
                    <a:solidFill>
                      <a:schemeClr val="bg1"/>
                    </a:solidFill>
                  </a:tcPr>
                </a:tc>
                <a:extLst>
                  <a:ext uri="{0D108BD9-81ED-4DB2-BD59-A6C34878D82A}">
                    <a16:rowId xmlns:a16="http://schemas.microsoft.com/office/drawing/2014/main" val="2397060116"/>
                  </a:ext>
                </a:extLst>
              </a:tr>
              <a:tr h="674914">
                <a:tc>
                  <a:txBody>
                    <a:bodyPr/>
                    <a:lstStyle/>
                    <a:p>
                      <a:pPr>
                        <a:buNone/>
                      </a:pPr>
                      <a:r>
                        <a:rPr lang="en-CA" sz="1100" b="1" dirty="0">
                          <a:solidFill>
                            <a:schemeClr val="bg1"/>
                          </a:solidFill>
                          <a:latin typeface="+mj-lt"/>
                        </a:rPr>
                        <a:t>TOTAL ESTIMATED COST </a:t>
                      </a:r>
                    </a:p>
                  </a:txBody>
                  <a:tcPr marT="91440" marB="91440" anchor="ctr">
                    <a:lnL>
                      <a:noFill/>
                    </a:lnL>
                    <a:lnR>
                      <a:noFill/>
                    </a:lnR>
                    <a:lnT>
                      <a:noFill/>
                    </a:lnT>
                    <a:lnB>
                      <a:noFill/>
                    </a:lnB>
                    <a:solidFill>
                      <a:srgbClr val="6C64FF"/>
                    </a:solidFill>
                  </a:tcPr>
                </a:tc>
                <a:tc>
                  <a:txBody>
                    <a:bodyPr/>
                    <a:lstStyle/>
                    <a:p>
                      <a:pPr>
                        <a:buNone/>
                      </a:pPr>
                      <a:endParaRPr lang="en-CA" sz="1100">
                        <a:solidFill>
                          <a:schemeClr val="bg1"/>
                        </a:solidFill>
                      </a:endParaRPr>
                    </a:p>
                  </a:txBody>
                  <a:tcPr marT="91440" marB="91440" anchor="ctr">
                    <a:lnL>
                      <a:noFill/>
                    </a:lnL>
                    <a:lnR>
                      <a:noFill/>
                    </a:lnR>
                    <a:lnT>
                      <a:noFill/>
                    </a:lnT>
                    <a:lnB>
                      <a:noFill/>
                    </a:lnB>
                    <a:solidFill>
                      <a:srgbClr val="6C64FF"/>
                    </a:solidFill>
                  </a:tcPr>
                </a:tc>
                <a:tc>
                  <a:txBody>
                    <a:bodyPr/>
                    <a:lstStyle/>
                    <a:p>
                      <a:pPr algn="r">
                        <a:buNone/>
                      </a:pPr>
                      <a:r>
                        <a:rPr lang="en-CA" sz="1100" b="1" dirty="0">
                          <a:solidFill>
                            <a:schemeClr val="bg1"/>
                          </a:solidFill>
                          <a:latin typeface="+mj-lt"/>
                        </a:rPr>
                        <a:t>$945,192</a:t>
                      </a:r>
                    </a:p>
                  </a:txBody>
                  <a:tcPr marT="91440" marB="91440" anchor="ctr">
                    <a:lnL>
                      <a:noFill/>
                    </a:lnL>
                    <a:lnR>
                      <a:noFill/>
                    </a:lnR>
                    <a:lnT>
                      <a:noFill/>
                    </a:lnT>
                    <a:lnB>
                      <a:noFill/>
                    </a:lnB>
                    <a:solidFill>
                      <a:srgbClr val="6C64FF"/>
                    </a:solidFill>
                  </a:tcPr>
                </a:tc>
                <a:extLst>
                  <a:ext uri="{0D108BD9-81ED-4DB2-BD59-A6C34878D82A}">
                    <a16:rowId xmlns:a16="http://schemas.microsoft.com/office/drawing/2014/main" val="3136110049"/>
                  </a:ext>
                </a:extLst>
              </a:tr>
              <a:tr h="653142">
                <a:tc>
                  <a:txBody>
                    <a:bodyPr/>
                    <a:lstStyle/>
                    <a:p>
                      <a:pPr lvl="0" algn="l">
                        <a:lnSpc>
                          <a:spcPct val="100000"/>
                        </a:lnSpc>
                        <a:spcBef>
                          <a:spcPts val="0"/>
                        </a:spcBef>
                        <a:spcAft>
                          <a:spcPts val="0"/>
                        </a:spcAft>
                        <a:buNone/>
                      </a:pPr>
                      <a:r>
                        <a:rPr lang="en-CA" sz="1100" b="1" i="0" u="none" strike="noStrike" noProof="0">
                          <a:solidFill>
                            <a:srgbClr val="000000"/>
                          </a:solidFill>
                          <a:latin typeface="suse"/>
                        </a:rPr>
                        <a:t>Cost of Proactive Security</a:t>
                      </a:r>
                      <a:endParaRPr lang="en-CA" sz="1100" b="0" i="0" u="none" strike="noStrike" noProof="0">
                        <a:solidFill>
                          <a:srgbClr val="000000"/>
                        </a:solidFill>
                        <a:latin typeface="suse"/>
                      </a:endParaRPr>
                    </a:p>
                    <a:p>
                      <a:pPr lvl="0">
                        <a:buNone/>
                      </a:pPr>
                      <a:endParaRPr lang="en-CA" sz="1100" b="1">
                        <a:latin typeface="+mj-lt"/>
                      </a:endParaRPr>
                    </a:p>
                  </a:txBody>
                  <a:tcPr marT="91440" marB="91440" anchor="ctr">
                    <a:lnL>
                      <a:noFill/>
                    </a:lnL>
                    <a:lnR>
                      <a:noFill/>
                    </a:lnR>
                    <a:lnT>
                      <a:noFill/>
                    </a:lnT>
                    <a:lnB>
                      <a:noFill/>
                    </a:lnB>
                    <a:solidFill>
                      <a:schemeClr val="bg2"/>
                    </a:solidFill>
                  </a:tcPr>
                </a:tc>
                <a:tc>
                  <a:txBody>
                    <a:bodyPr/>
                    <a:lstStyle/>
                    <a:p>
                      <a:pPr>
                        <a:buNone/>
                      </a:pPr>
                      <a:r>
                        <a:rPr lang="en-CA" sz="1100" dirty="0"/>
                        <a:t>Risk assessment + Apex Defense MDR (100 users) + vCISO services</a:t>
                      </a:r>
                    </a:p>
                  </a:txBody>
                  <a:tcPr marT="91440" marB="91440" anchor="ctr">
                    <a:lnL>
                      <a:noFill/>
                    </a:lnL>
                    <a:lnR>
                      <a:noFill/>
                    </a:lnR>
                    <a:lnT>
                      <a:noFill/>
                    </a:lnT>
                    <a:lnB>
                      <a:noFill/>
                    </a:lnB>
                    <a:solidFill>
                      <a:schemeClr val="bg2"/>
                    </a:solidFill>
                  </a:tcPr>
                </a:tc>
                <a:tc>
                  <a:txBody>
                    <a:bodyPr/>
                    <a:lstStyle/>
                    <a:p>
                      <a:pPr lvl="0" algn="r">
                        <a:buNone/>
                      </a:pPr>
                      <a:r>
                        <a:rPr lang="en-CA" sz="1100" b="1">
                          <a:solidFill>
                            <a:schemeClr val="accent5"/>
                          </a:solidFill>
                          <a:latin typeface="+mj-lt"/>
                        </a:rPr>
                        <a:t>$85,440</a:t>
                      </a: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4099419084"/>
                  </a:ext>
                </a:extLst>
              </a:tr>
              <a:tr h="811500">
                <a:tc>
                  <a:txBody>
                    <a:bodyPr/>
                    <a:lstStyle/>
                    <a:p>
                      <a:pPr lvl="0">
                        <a:buNone/>
                      </a:pPr>
                      <a:r>
                        <a:rPr lang="en-CA" sz="1100" b="1">
                          <a:solidFill>
                            <a:srgbClr val="050D4F"/>
                          </a:solidFill>
                          <a:latin typeface="+mj-lt"/>
                        </a:rPr>
                        <a:t>TOTAL SAVINGS</a:t>
                      </a:r>
                    </a:p>
                  </a:txBody>
                  <a:tcPr marT="91440" marB="91440" anchor="ctr">
                    <a:lnL w="0">
                      <a:noFill/>
                    </a:lnL>
                    <a:lnR w="0">
                      <a:noFill/>
                    </a:lnR>
                    <a:lnT w="0">
                      <a:noFill/>
                    </a:lnT>
                    <a:lnB w="0">
                      <a:noFill/>
                    </a:lnB>
                    <a:solidFill>
                      <a:srgbClr val="BDED33"/>
                    </a:solidFill>
                  </a:tcPr>
                </a:tc>
                <a:tc>
                  <a:txBody>
                    <a:bodyPr/>
                    <a:lstStyle/>
                    <a:p>
                      <a:pPr lvl="0">
                        <a:buNone/>
                      </a:pPr>
                      <a:endParaRPr lang="en-CA" sz="1100"/>
                    </a:p>
                  </a:txBody>
                  <a:tcPr marT="91440" marB="91440" anchor="ctr">
                    <a:lnL w="0">
                      <a:noFill/>
                    </a:lnL>
                    <a:lnR w="0">
                      <a:noFill/>
                    </a:lnR>
                    <a:lnT w="0">
                      <a:noFill/>
                    </a:lnT>
                    <a:lnB w="0">
                      <a:noFill/>
                    </a:lnB>
                    <a:solidFill>
                      <a:srgbClr val="BDED33"/>
                    </a:solidFill>
                  </a:tcPr>
                </a:tc>
                <a:tc>
                  <a:txBody>
                    <a:bodyPr/>
                    <a:lstStyle/>
                    <a:p>
                      <a:pPr lvl="0" algn="r">
                        <a:buNone/>
                      </a:pPr>
                      <a:r>
                        <a:rPr lang="en-CA" sz="2000" b="1" dirty="0">
                          <a:solidFill>
                            <a:schemeClr val="tx1"/>
                          </a:solidFill>
                          <a:latin typeface="+mj-lt"/>
                        </a:rPr>
                        <a:t>$859,752</a:t>
                      </a:r>
                    </a:p>
                  </a:txBody>
                  <a:tcPr marT="91440" marB="91440" anchor="ctr">
                    <a:lnL w="0">
                      <a:noFill/>
                    </a:lnL>
                    <a:lnR w="0">
                      <a:noFill/>
                    </a:lnR>
                    <a:lnT w="0">
                      <a:noFill/>
                    </a:lnT>
                    <a:lnB w="0">
                      <a:noFill/>
                    </a:lnB>
                    <a:solidFill>
                      <a:srgbClr val="BDED33"/>
                    </a:solidFill>
                  </a:tcPr>
                </a:tc>
                <a:extLst>
                  <a:ext uri="{0D108BD9-81ED-4DB2-BD59-A6C34878D82A}">
                    <a16:rowId xmlns:a16="http://schemas.microsoft.com/office/drawing/2014/main" val="2661349414"/>
                  </a:ext>
                </a:extLst>
              </a:tr>
            </a:tbl>
          </a:graphicData>
        </a:graphic>
      </p:graphicFrame>
      <p:sp>
        <p:nvSpPr>
          <p:cNvPr id="16" name="Rectangle 15">
            <a:hlinkClick r:id="rId3" action="ppaction://hlinksldjump"/>
          </p:cNvPr>
          <p:cNvSpPr/>
          <p:nvPr/>
        </p:nvSpPr>
        <p:spPr>
          <a:xfrm>
            <a:off x="841248" y="5897880"/>
            <a:ext cx="1783080" cy="45720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a:solidFill>
                  <a:schemeClr val="tx1"/>
                </a:solidFill>
                <a:latin typeface="+mj-lt"/>
              </a:rPr>
              <a:t>← Start over</a:t>
            </a:r>
          </a:p>
        </p:txBody>
      </p:sp>
      <p:sp>
        <p:nvSpPr>
          <p:cNvPr id="17" name="Rectangle 16">
            <a:hlinkClick r:id="rId4" action="ppaction://hlinksldjump"/>
          </p:cNvPr>
          <p:cNvSpPr/>
          <p:nvPr/>
        </p:nvSpPr>
        <p:spPr>
          <a:xfrm>
            <a:off x="2743200" y="5897880"/>
            <a:ext cx="2286000" cy="457200"/>
          </a:xfrm>
          <a:prstGeom prst="rect">
            <a:avLst/>
          </a:prstGeom>
          <a:solidFill>
            <a:srgbClr val="103EFF"/>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dirty="0">
                <a:solidFill>
                  <a:schemeClr val="bg1"/>
                </a:solidFill>
                <a:latin typeface="+mj-lt"/>
              </a:rPr>
              <a:t>See the solution →</a:t>
            </a:r>
          </a:p>
        </p:txBody>
      </p:sp>
      <p:sp>
        <p:nvSpPr>
          <p:cNvPr id="4" name="Content Placeholder 3">
            <a:extLst>
              <a:ext uri="{FF2B5EF4-FFF2-40B4-BE49-F238E27FC236}">
                <a16:creationId xmlns:a16="http://schemas.microsoft.com/office/drawing/2014/main" id="{C4C21F2E-4132-F608-CA1B-6A783C4DA7F1}"/>
              </a:ext>
            </a:extLst>
          </p:cNvPr>
          <p:cNvSpPr txBox="1">
            <a:spLocks/>
          </p:cNvSpPr>
          <p:nvPr/>
        </p:nvSpPr>
        <p:spPr>
          <a:xfrm>
            <a:off x="839787" y="4455340"/>
            <a:ext cx="3932237" cy="11049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Clr>
                <a:schemeClr val="accent2"/>
              </a:buClr>
              <a:buSzPct val="85000"/>
              <a:buFont typeface="DM Sans" pitchFamily="2" charset="0"/>
              <a:buChar char="↘"/>
            </a:pPr>
            <a:r>
              <a:rPr lang="en-US" sz="1200" dirty="0">
                <a:ea typeface="+mn-lt"/>
                <a:cs typeface="+mn-lt"/>
              </a:rPr>
              <a:t>Senior Living &amp; Post-Acute Care</a:t>
            </a:r>
          </a:p>
          <a:p>
            <a:pPr marL="171450" indent="-171450">
              <a:buClr>
                <a:schemeClr val="accent2"/>
              </a:buClr>
              <a:buSzPct val="85000"/>
              <a:buFont typeface="DM Sans" pitchFamily="2" charset="0"/>
              <a:buChar char="↘"/>
            </a:pPr>
            <a:r>
              <a:rPr lang="en-US" sz="1200" dirty="0">
                <a:ea typeface="+mn-lt"/>
                <a:cs typeface="+mn-lt"/>
              </a:rPr>
              <a:t>CCRC / multi-site community</a:t>
            </a:r>
          </a:p>
        </p:txBody>
      </p:sp>
      <p:sp>
        <p:nvSpPr>
          <p:cNvPr id="6" name="Content Placeholder 8">
            <a:extLst>
              <a:ext uri="{FF2B5EF4-FFF2-40B4-BE49-F238E27FC236}">
                <a16:creationId xmlns:a16="http://schemas.microsoft.com/office/drawing/2014/main" id="{C9C607CA-2CA5-A6F1-C20C-247A2675ECA1}"/>
              </a:ext>
            </a:extLst>
          </p:cNvPr>
          <p:cNvSpPr txBox="1">
            <a:spLocks/>
          </p:cNvSpPr>
          <p:nvPr/>
        </p:nvSpPr>
        <p:spPr>
          <a:xfrm>
            <a:off x="906442" y="502920"/>
            <a:ext cx="4016077"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YOUR ESTIMATE</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14A07BA-56AC-2934-42E1-A10A527AE976}"/>
              </a:ext>
            </a:extLst>
          </p:cNvPr>
          <p:cNvSpPr/>
          <p:nvPr/>
        </p:nvSpPr>
        <p:spPr>
          <a:xfrm>
            <a:off x="7117080" y="0"/>
            <a:ext cx="5074920" cy="6858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15" name="Rectangle 14">
            <a:extLst>
              <a:ext uri="{FF2B5EF4-FFF2-40B4-BE49-F238E27FC236}">
                <a16:creationId xmlns:a16="http://schemas.microsoft.com/office/drawing/2014/main" id="{BEF77D53-C8E1-3731-6C44-7766A6AF77C3}"/>
              </a:ext>
            </a:extLst>
          </p:cNvPr>
          <p:cNvSpPr/>
          <p:nvPr/>
        </p:nvSpPr>
        <p:spPr>
          <a:xfrm>
            <a:off x="4922520" y="495101"/>
            <a:ext cx="7269479" cy="6197619"/>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8" name="Title 7">
            <a:extLst>
              <a:ext uri="{FF2B5EF4-FFF2-40B4-BE49-F238E27FC236}">
                <a16:creationId xmlns:a16="http://schemas.microsoft.com/office/drawing/2014/main" id="{960A5CDC-09B3-8013-A2B5-2A4BFC1C1162}"/>
              </a:ext>
            </a:extLst>
          </p:cNvPr>
          <p:cNvSpPr>
            <a:spLocks noGrp="1"/>
          </p:cNvSpPr>
          <p:nvPr>
            <p:ph type="title"/>
          </p:nvPr>
        </p:nvSpPr>
        <p:spPr>
          <a:xfrm>
            <a:off x="839788" y="958066"/>
            <a:ext cx="3932237" cy="2449882"/>
          </a:xfrm>
        </p:spPr>
        <p:txBody>
          <a:bodyPr/>
          <a:lstStyle/>
          <a:p>
            <a:r>
              <a:rPr lang="en-US"/>
              <a:t>Estimated Cost of a Cybersecurity Incident</a:t>
            </a:r>
          </a:p>
        </p:txBody>
      </p:sp>
      <p:sp>
        <p:nvSpPr>
          <p:cNvPr id="10" name="Text Placeholder 9">
            <a:extLst>
              <a:ext uri="{FF2B5EF4-FFF2-40B4-BE49-F238E27FC236}">
                <a16:creationId xmlns:a16="http://schemas.microsoft.com/office/drawing/2014/main" id="{25A108D6-8693-526C-AA5B-8ABF180E3002}"/>
              </a:ext>
            </a:extLst>
          </p:cNvPr>
          <p:cNvSpPr>
            <a:spLocks noGrp="1"/>
          </p:cNvSpPr>
          <p:nvPr>
            <p:ph type="body" sz="half" idx="2"/>
          </p:nvPr>
        </p:nvSpPr>
        <p:spPr>
          <a:xfrm>
            <a:off x="839788" y="3469144"/>
            <a:ext cx="3932237" cy="1224776"/>
          </a:xfrm>
        </p:spPr>
        <p:txBody>
          <a:bodyPr vert="horz" lIns="91440" tIns="45720" rIns="91440" bIns="45720" rtlCol="0" anchor="t">
            <a:noAutofit/>
          </a:bodyPr>
          <a:lstStyle/>
          <a:p>
            <a:r>
              <a:rPr lang="en-US">
                <a:ea typeface="+mn-lt"/>
                <a:cs typeface="+mn-lt"/>
              </a:rPr>
              <a:t>In 2025, 93% of healthcare organizations experienced at least one cyberattack. </a:t>
            </a:r>
            <a:r>
              <a:rPr lang="en-US" sz="900">
                <a:ea typeface="+mn-lt"/>
                <a:cs typeface="+mn-lt"/>
              </a:rPr>
              <a:t>[</a:t>
            </a:r>
            <a:r>
              <a:rPr lang="en-US" sz="900">
                <a:ea typeface="+mn-lt"/>
                <a:cs typeface="+mn-lt"/>
                <a:hlinkClick r:id="" action="ppaction://noaction"/>
              </a:rPr>
              <a:t>source</a:t>
            </a:r>
            <a:r>
              <a:rPr lang="en-US" sz="900">
                <a:ea typeface="+mn-lt"/>
                <a:cs typeface="+mn-lt"/>
              </a:rPr>
              <a:t>] </a:t>
            </a:r>
            <a:endParaRPr lang="en-US" sz="900"/>
          </a:p>
          <a:p>
            <a:endParaRPr lang="en-US"/>
          </a:p>
          <a:p>
            <a:endParaRPr lang="en-US">
              <a:ea typeface="+mn-lt"/>
              <a:cs typeface="+mn-lt"/>
            </a:endParaRPr>
          </a:p>
          <a:p>
            <a:r>
              <a:rPr lang="en-US"/>
              <a:t>  </a:t>
            </a:r>
          </a:p>
        </p:txBody>
      </p:sp>
      <p:graphicFrame>
        <p:nvGraphicFramePr>
          <p:cNvPr id="13" name="Table 12">
            <a:extLst>
              <a:ext uri="{FF2B5EF4-FFF2-40B4-BE49-F238E27FC236}">
                <a16:creationId xmlns:a16="http://schemas.microsoft.com/office/drawing/2014/main" id="{34E1F428-B993-8AF7-8737-6591BC438714}"/>
              </a:ext>
            </a:extLst>
          </p:cNvPr>
          <p:cNvGraphicFramePr>
            <a:graphicFrameLocks noGrp="1"/>
          </p:cNvGraphicFramePr>
          <p:nvPr>
            <p:extLst>
              <p:ext uri="{D42A27DB-BD31-4B8C-83A1-F6EECF244321}">
                <p14:modId xmlns:p14="http://schemas.microsoft.com/office/powerpoint/2010/main" val="3086135394"/>
              </p:ext>
            </p:extLst>
          </p:nvPr>
        </p:nvGraphicFramePr>
        <p:xfrm>
          <a:off x="5166246" y="748361"/>
          <a:ext cx="6214343" cy="5391029"/>
        </p:xfrm>
        <a:graphic>
          <a:graphicData uri="http://schemas.openxmlformats.org/drawingml/2006/table">
            <a:tbl>
              <a:tblPr/>
              <a:tblGrid>
                <a:gridCol w="2072111">
                  <a:extLst>
                    <a:ext uri="{9D8B030D-6E8A-4147-A177-3AD203B41FA5}">
                      <a16:colId xmlns:a16="http://schemas.microsoft.com/office/drawing/2014/main" val="1566437566"/>
                    </a:ext>
                  </a:extLst>
                </a:gridCol>
                <a:gridCol w="2221992">
                  <a:extLst>
                    <a:ext uri="{9D8B030D-6E8A-4147-A177-3AD203B41FA5}">
                      <a16:colId xmlns:a16="http://schemas.microsoft.com/office/drawing/2014/main" val="1777790552"/>
                    </a:ext>
                  </a:extLst>
                </a:gridCol>
                <a:gridCol w="1920240">
                  <a:extLst>
                    <a:ext uri="{9D8B030D-6E8A-4147-A177-3AD203B41FA5}">
                      <a16:colId xmlns:a16="http://schemas.microsoft.com/office/drawing/2014/main" val="3148591744"/>
                    </a:ext>
                  </a:extLst>
                </a:gridCol>
              </a:tblGrid>
              <a:tr h="399416">
                <a:tc>
                  <a:txBody>
                    <a:bodyPr/>
                    <a:lstStyle/>
                    <a:p>
                      <a:pPr>
                        <a:buNone/>
                      </a:pPr>
                      <a:r>
                        <a:rPr lang="en-CA" sz="1100" b="1">
                          <a:solidFill>
                            <a:schemeClr val="bg1"/>
                          </a:solidFill>
                          <a:latin typeface="+mj-lt"/>
                        </a:rPr>
                        <a:t>Cost</a:t>
                      </a:r>
                    </a:p>
                  </a:txBody>
                  <a:tcPr marT="91440" marB="91440" anchor="ctr">
                    <a:lnL>
                      <a:noFill/>
                    </a:lnL>
                    <a:lnR>
                      <a:noFill/>
                    </a:lnR>
                    <a:lnT>
                      <a:noFill/>
                    </a:lnT>
                    <a:lnB>
                      <a:noFill/>
                    </a:lnB>
                    <a:solidFill>
                      <a:schemeClr val="tx1"/>
                    </a:solidFill>
                  </a:tcPr>
                </a:tc>
                <a:tc>
                  <a:txBody>
                    <a:bodyPr/>
                    <a:lstStyle/>
                    <a:p>
                      <a:pPr>
                        <a:buNone/>
                      </a:pPr>
                      <a:r>
                        <a:rPr lang="en-CA" sz="1100" b="1">
                          <a:solidFill>
                            <a:schemeClr val="bg1"/>
                          </a:solidFill>
                          <a:latin typeface="+mj-lt"/>
                        </a:rPr>
                        <a:t>Description</a:t>
                      </a:r>
                    </a:p>
                  </a:txBody>
                  <a:tcPr marT="91440" marB="91440" anchor="ctr">
                    <a:lnL>
                      <a:noFill/>
                    </a:lnL>
                    <a:lnR>
                      <a:noFill/>
                    </a:lnR>
                    <a:lnT>
                      <a:noFill/>
                    </a:lnT>
                    <a:lnB>
                      <a:noFill/>
                    </a:lnB>
                    <a:solidFill>
                      <a:schemeClr val="tx1"/>
                    </a:solidFill>
                  </a:tcPr>
                </a:tc>
                <a:tc>
                  <a:txBody>
                    <a:bodyPr/>
                    <a:lstStyle/>
                    <a:p>
                      <a:pPr algn="r">
                        <a:buNone/>
                      </a:pPr>
                      <a:r>
                        <a:rPr lang="en-CA" sz="1100" b="1">
                          <a:solidFill>
                            <a:schemeClr val="bg1"/>
                          </a:solidFill>
                          <a:latin typeface="+mj-lt"/>
                        </a:rPr>
                        <a:t>Your Estimate</a:t>
                      </a:r>
                    </a:p>
                  </a:txBody>
                  <a:tcPr marT="91440" marB="91440" anchor="ctr">
                    <a:lnL>
                      <a:noFill/>
                    </a:lnL>
                    <a:lnR>
                      <a:noFill/>
                    </a:lnR>
                    <a:lnT>
                      <a:noFill/>
                    </a:lnT>
                    <a:lnB>
                      <a:noFill/>
                    </a:lnB>
                    <a:solidFill>
                      <a:schemeClr val="tx1"/>
                    </a:solidFill>
                  </a:tcPr>
                </a:tc>
                <a:extLst>
                  <a:ext uri="{0D108BD9-81ED-4DB2-BD59-A6C34878D82A}">
                    <a16:rowId xmlns:a16="http://schemas.microsoft.com/office/drawing/2014/main" val="2521165757"/>
                  </a:ext>
                </a:extLst>
              </a:tr>
              <a:tr h="772885">
                <a:tc>
                  <a:txBody>
                    <a:bodyPr/>
                    <a:lstStyle/>
                    <a:p>
                      <a:pPr>
                        <a:buNone/>
                      </a:pPr>
                      <a:r>
                        <a:rPr lang="en-CA" sz="1100" b="1">
                          <a:latin typeface="+mj-lt"/>
                        </a:rPr>
                        <a:t>Average Ransom</a:t>
                      </a:r>
                    </a:p>
                  </a:txBody>
                  <a:tcPr marT="91440" marB="91440" anchor="ctr">
                    <a:lnL>
                      <a:noFill/>
                    </a:lnL>
                    <a:lnR>
                      <a:noFill/>
                    </a:lnR>
                    <a:lnT>
                      <a:noFill/>
                    </a:lnT>
                    <a:lnB>
                      <a:noFill/>
                    </a:lnB>
                    <a:solidFill>
                      <a:schemeClr val="bg2"/>
                    </a:solidFill>
                  </a:tcPr>
                </a:tc>
                <a:tc>
                  <a:txBody>
                    <a:bodyPr/>
                    <a:lstStyle/>
                    <a:p>
                      <a:pPr lvl="0">
                        <a:buNone/>
                      </a:pPr>
                      <a:r>
                        <a:rPr lang="en-CA" sz="1100"/>
                        <a:t>Average ransom for a private medical or surgery clinic</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dirty="0">
                          <a:solidFill>
                            <a:schemeClr val="accent5"/>
                          </a:solidFill>
                          <a:latin typeface="+mj-lt"/>
                        </a:rPr>
                        <a:t>$650,000</a:t>
                      </a:r>
                      <a:endParaRPr lang="en-CA" sz="1100" b="1" dirty="0">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3266308648"/>
                  </a:ext>
                </a:extLst>
              </a:tr>
              <a:tr h="555171">
                <a:tc>
                  <a:txBody>
                    <a:bodyPr/>
                    <a:lstStyle/>
                    <a:p>
                      <a:pPr>
                        <a:buNone/>
                      </a:pPr>
                      <a:r>
                        <a:rPr lang="en-CA" sz="1100" b="1">
                          <a:latin typeface="+mj-lt"/>
                        </a:rPr>
                        <a:t>Lost Revenue</a:t>
                      </a:r>
                    </a:p>
                  </a:txBody>
                  <a:tcPr marT="91440" marB="91440" anchor="ctr">
                    <a:lnL>
                      <a:noFill/>
                    </a:lnL>
                    <a:lnR>
                      <a:noFill/>
                    </a:lnR>
                    <a:lnT>
                      <a:noFill/>
                    </a:lnT>
                    <a:lnB>
                      <a:noFill/>
                    </a:lnB>
                    <a:noFill/>
                  </a:tcPr>
                </a:tc>
                <a:tc>
                  <a:txBody>
                    <a:bodyPr/>
                    <a:lstStyle/>
                    <a:p>
                      <a:pPr>
                        <a:buNone/>
                      </a:pPr>
                      <a:r>
                        <a:rPr lang="en-CA" sz="1100"/>
                        <a:t>≈24 days of downtime (avg. disruption) on ≈$1,000,000 annual revenue</a:t>
                      </a:r>
                    </a:p>
                  </a:txBody>
                  <a:tcPr marT="91440" marB="91440" anchor="ctr">
                    <a:lnL>
                      <a:noFill/>
                    </a:lnL>
                    <a:lnR>
                      <a:noFill/>
                    </a:lnR>
                    <a:lnT>
                      <a:noFill/>
                    </a:lnT>
                    <a:lnB>
                      <a:noFill/>
                    </a:lnB>
                    <a:noFill/>
                  </a:tcPr>
                </a:tc>
                <a:tc>
                  <a:txBody>
                    <a:bodyPr/>
                    <a:lstStyle/>
                    <a:p>
                      <a:pPr algn="r">
                        <a:buNone/>
                      </a:pPr>
                      <a:r>
                        <a:rPr lang="en-CA" sz="1100" b="1">
                          <a:solidFill>
                            <a:schemeClr val="accent5"/>
                          </a:solidFill>
                          <a:latin typeface="+mj-lt"/>
                        </a:rPr>
                        <a:t>$65,385</a:t>
                      </a:r>
                    </a:p>
                  </a:txBody>
                  <a:tcPr marT="91440" marB="91440" anchor="ctr">
                    <a:lnL>
                      <a:noFill/>
                    </a:lnL>
                    <a:lnR>
                      <a:noFill/>
                    </a:lnR>
                    <a:lnT>
                      <a:noFill/>
                    </a:lnT>
                    <a:lnB>
                      <a:noFill/>
                    </a:lnB>
                    <a:noFill/>
                  </a:tcPr>
                </a:tc>
                <a:extLst>
                  <a:ext uri="{0D108BD9-81ED-4DB2-BD59-A6C34878D82A}">
                    <a16:rowId xmlns:a16="http://schemas.microsoft.com/office/drawing/2014/main" val="1782328616"/>
                  </a:ext>
                </a:extLst>
              </a:tr>
              <a:tr h="674914">
                <a:tc>
                  <a:txBody>
                    <a:bodyPr/>
                    <a:lstStyle/>
                    <a:p>
                      <a:pPr>
                        <a:buNone/>
                      </a:pPr>
                      <a:r>
                        <a:rPr lang="en-CA" sz="1100" b="1">
                          <a:latin typeface="+mj-lt"/>
                        </a:rPr>
                        <a:t>Insurance Premium Increase </a:t>
                      </a:r>
                    </a:p>
                  </a:txBody>
                  <a:tcPr marT="91440" marB="91440" anchor="ctr">
                    <a:lnL>
                      <a:noFill/>
                    </a:lnL>
                    <a:lnR>
                      <a:noFill/>
                    </a:lnR>
                    <a:lnT>
                      <a:noFill/>
                    </a:lnT>
                    <a:lnB>
                      <a:noFill/>
                    </a:lnB>
                    <a:solidFill>
                      <a:schemeClr val="bg2"/>
                    </a:solidFill>
                  </a:tcPr>
                </a:tc>
                <a:tc>
                  <a:txBody>
                    <a:bodyPr/>
                    <a:lstStyle/>
                    <a:p>
                      <a:pPr lvl="0">
                        <a:buNone/>
                      </a:pPr>
                      <a:r>
                        <a:rPr lang="en-CA" sz="1100"/>
                        <a:t>Over 12 months</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a:solidFill>
                            <a:schemeClr val="accent5"/>
                          </a:solidFill>
                          <a:latin typeface="+mj-lt"/>
                        </a:rPr>
                        <a:t>$10,250</a:t>
                      </a:r>
                      <a:endParaRPr lang="en-CA" sz="1100" b="1">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1535667332"/>
                  </a:ext>
                </a:extLst>
              </a:tr>
              <a:tr h="674913">
                <a:tc>
                  <a:txBody>
                    <a:bodyPr/>
                    <a:lstStyle/>
                    <a:p>
                      <a:pPr lvl="0" algn="l">
                        <a:lnSpc>
                          <a:spcPct val="100000"/>
                        </a:lnSpc>
                        <a:spcBef>
                          <a:spcPts val="0"/>
                        </a:spcBef>
                        <a:spcAft>
                          <a:spcPts val="0"/>
                        </a:spcAft>
                        <a:buNone/>
                      </a:pPr>
                      <a:r>
                        <a:rPr lang="en-CA" sz="1100" b="1" i="0" u="none" strike="noStrike" noProof="0">
                          <a:solidFill>
                            <a:srgbClr val="000000"/>
                          </a:solidFill>
                          <a:latin typeface="SUSE"/>
                          <a:ea typeface="SUSE"/>
                        </a:rPr>
                        <a:t>HIPAA / OCR Fines</a:t>
                      </a:r>
                      <a:endParaRPr lang="en-CA" sz="1100" b="0" i="0" u="none" strike="noStrike" noProof="0">
                        <a:solidFill>
                          <a:srgbClr val="000000"/>
                        </a:solidFill>
                        <a:latin typeface="SUSE"/>
                        <a:ea typeface="SUSE"/>
                      </a:endParaRPr>
                    </a:p>
                  </a:txBody>
                  <a:tcPr marT="91440" marB="91440" anchor="ctr">
                    <a:lnL w="0">
                      <a:noFill/>
                    </a:lnL>
                    <a:lnR w="0">
                      <a:noFill/>
                    </a:lnR>
                    <a:lnT w="0">
                      <a:noFill/>
                    </a:lnT>
                    <a:lnB w="0">
                      <a:noFill/>
                    </a:lnB>
                    <a:solidFill>
                      <a:schemeClr val="bg1"/>
                    </a:solidFill>
                  </a:tcPr>
                </a:tc>
                <a:tc>
                  <a:txBody>
                    <a:bodyPr/>
                    <a:lstStyle/>
                    <a:p>
                      <a:pPr lvl="0">
                        <a:buNone/>
                      </a:pPr>
                      <a:r>
                        <a:rPr lang="en-CA" sz="1100" b="0" i="0" u="none" strike="noStrike" noProof="0">
                          <a:solidFill>
                            <a:srgbClr val="000000"/>
                          </a:solidFill>
                          <a:latin typeface="DM Sans Light"/>
                        </a:rPr>
                        <a:t>Estimate average cost for small and mid-sized healthcare companies</a:t>
                      </a:r>
                      <a:endParaRPr lang="en-US"/>
                    </a:p>
                  </a:txBody>
                  <a:tcPr marT="91440" marB="91440" anchor="ctr">
                    <a:lnL w="0">
                      <a:noFill/>
                    </a:lnL>
                    <a:lnR w="0">
                      <a:noFill/>
                    </a:lnR>
                    <a:lnT w="0">
                      <a:noFill/>
                    </a:lnT>
                    <a:lnB w="0">
                      <a:noFill/>
                    </a:lnB>
                    <a:solidFill>
                      <a:schemeClr val="bg1"/>
                    </a:solidFill>
                  </a:tcPr>
                </a:tc>
                <a:tc>
                  <a:txBody>
                    <a:bodyPr/>
                    <a:lstStyle/>
                    <a:p>
                      <a:pPr lvl="0" algn="r">
                        <a:buNone/>
                      </a:pPr>
                      <a:r>
                        <a:rPr lang="en-CA" sz="1100" b="1" i="0" u="none" strike="noStrike" noProof="0">
                          <a:solidFill>
                            <a:schemeClr val="accent5"/>
                          </a:solidFill>
                          <a:latin typeface="+mj-lt"/>
                        </a:rPr>
                        <a:t>$100,000</a:t>
                      </a:r>
                      <a:endParaRPr lang="en-CA" sz="1100" b="1" i="0" u="none" strike="noStrike" noProof="0" dirty="0">
                        <a:solidFill>
                          <a:schemeClr val="accent5"/>
                        </a:solidFill>
                        <a:latin typeface="+mj-lt"/>
                      </a:endParaRPr>
                    </a:p>
                  </a:txBody>
                  <a:tcPr marT="91440" marB="91440" anchor="ctr">
                    <a:lnL w="0">
                      <a:noFill/>
                    </a:lnL>
                    <a:lnR w="0">
                      <a:noFill/>
                    </a:lnR>
                    <a:lnT w="0">
                      <a:noFill/>
                    </a:lnT>
                    <a:lnB w="0">
                      <a:noFill/>
                    </a:lnB>
                    <a:solidFill>
                      <a:schemeClr val="bg1"/>
                    </a:solidFill>
                  </a:tcPr>
                </a:tc>
                <a:extLst>
                  <a:ext uri="{0D108BD9-81ED-4DB2-BD59-A6C34878D82A}">
                    <a16:rowId xmlns:a16="http://schemas.microsoft.com/office/drawing/2014/main" val="2397060116"/>
                  </a:ext>
                </a:extLst>
              </a:tr>
              <a:tr h="674914">
                <a:tc>
                  <a:txBody>
                    <a:bodyPr/>
                    <a:lstStyle/>
                    <a:p>
                      <a:pPr>
                        <a:buNone/>
                      </a:pPr>
                      <a:r>
                        <a:rPr lang="en-CA" sz="1100" b="1" dirty="0">
                          <a:solidFill>
                            <a:schemeClr val="bg1"/>
                          </a:solidFill>
                          <a:latin typeface="+mj-lt"/>
                        </a:rPr>
                        <a:t>TOTAL ESTIMATED COST </a:t>
                      </a:r>
                    </a:p>
                  </a:txBody>
                  <a:tcPr marT="91440" marB="91440" anchor="ctr">
                    <a:lnL>
                      <a:noFill/>
                    </a:lnL>
                    <a:lnR>
                      <a:noFill/>
                    </a:lnR>
                    <a:lnT>
                      <a:noFill/>
                    </a:lnT>
                    <a:lnB>
                      <a:noFill/>
                    </a:lnB>
                    <a:solidFill>
                      <a:srgbClr val="6C64FF"/>
                    </a:solidFill>
                  </a:tcPr>
                </a:tc>
                <a:tc>
                  <a:txBody>
                    <a:bodyPr/>
                    <a:lstStyle/>
                    <a:p>
                      <a:pPr>
                        <a:buNone/>
                      </a:pPr>
                      <a:endParaRPr lang="en-CA" sz="1100">
                        <a:solidFill>
                          <a:schemeClr val="bg1"/>
                        </a:solidFill>
                      </a:endParaRPr>
                    </a:p>
                  </a:txBody>
                  <a:tcPr marT="91440" marB="91440" anchor="ctr">
                    <a:lnL>
                      <a:noFill/>
                    </a:lnL>
                    <a:lnR>
                      <a:noFill/>
                    </a:lnR>
                    <a:lnT>
                      <a:noFill/>
                    </a:lnT>
                    <a:lnB>
                      <a:noFill/>
                    </a:lnB>
                    <a:solidFill>
                      <a:srgbClr val="6C64FF"/>
                    </a:solidFill>
                  </a:tcPr>
                </a:tc>
                <a:tc>
                  <a:txBody>
                    <a:bodyPr/>
                    <a:lstStyle/>
                    <a:p>
                      <a:pPr algn="r">
                        <a:buNone/>
                      </a:pPr>
                      <a:r>
                        <a:rPr lang="en-CA" sz="1100" b="1" dirty="0">
                          <a:solidFill>
                            <a:schemeClr val="bg1"/>
                          </a:solidFill>
                          <a:latin typeface="+mj-lt"/>
                        </a:rPr>
                        <a:t>$825,635</a:t>
                      </a:r>
                    </a:p>
                  </a:txBody>
                  <a:tcPr marT="91440" marB="91440" anchor="ctr">
                    <a:lnL>
                      <a:noFill/>
                    </a:lnL>
                    <a:lnR>
                      <a:noFill/>
                    </a:lnR>
                    <a:lnT>
                      <a:noFill/>
                    </a:lnT>
                    <a:lnB>
                      <a:noFill/>
                    </a:lnB>
                    <a:solidFill>
                      <a:srgbClr val="6C64FF"/>
                    </a:solidFill>
                  </a:tcPr>
                </a:tc>
                <a:extLst>
                  <a:ext uri="{0D108BD9-81ED-4DB2-BD59-A6C34878D82A}">
                    <a16:rowId xmlns:a16="http://schemas.microsoft.com/office/drawing/2014/main" val="3136110049"/>
                  </a:ext>
                </a:extLst>
              </a:tr>
              <a:tr h="653142">
                <a:tc>
                  <a:txBody>
                    <a:bodyPr/>
                    <a:lstStyle/>
                    <a:p>
                      <a:pPr lvl="0" algn="l">
                        <a:lnSpc>
                          <a:spcPct val="100000"/>
                        </a:lnSpc>
                        <a:spcBef>
                          <a:spcPts val="0"/>
                        </a:spcBef>
                        <a:spcAft>
                          <a:spcPts val="0"/>
                        </a:spcAft>
                        <a:buNone/>
                      </a:pPr>
                      <a:r>
                        <a:rPr lang="en-CA" sz="1100" b="1" i="0" u="none" strike="noStrike" noProof="0">
                          <a:solidFill>
                            <a:srgbClr val="000000"/>
                          </a:solidFill>
                          <a:latin typeface="suse"/>
                        </a:rPr>
                        <a:t>Cost of Proactive Security</a:t>
                      </a:r>
                      <a:endParaRPr lang="en-CA" sz="1100" b="0" i="0" u="none" strike="noStrike" noProof="0">
                        <a:solidFill>
                          <a:srgbClr val="000000"/>
                        </a:solidFill>
                        <a:latin typeface="suse"/>
                      </a:endParaRPr>
                    </a:p>
                    <a:p>
                      <a:pPr lvl="0">
                        <a:buNone/>
                      </a:pPr>
                      <a:endParaRPr lang="en-CA" sz="1100" b="1">
                        <a:latin typeface="+mj-lt"/>
                      </a:endParaRPr>
                    </a:p>
                  </a:txBody>
                  <a:tcPr marT="91440" marB="91440" anchor="ctr">
                    <a:lnL>
                      <a:noFill/>
                    </a:lnL>
                    <a:lnR>
                      <a:noFill/>
                    </a:lnR>
                    <a:lnT>
                      <a:noFill/>
                    </a:lnT>
                    <a:lnB>
                      <a:noFill/>
                    </a:lnB>
                    <a:solidFill>
                      <a:schemeClr val="bg2"/>
                    </a:solidFill>
                  </a:tcPr>
                </a:tc>
                <a:tc>
                  <a:txBody>
                    <a:bodyPr/>
                    <a:lstStyle/>
                    <a:p>
                      <a:pPr>
                        <a:buNone/>
                      </a:pPr>
                      <a:r>
                        <a:rPr lang="en-CA" sz="1100" dirty="0"/>
                        <a:t>Risk assessment + Apex Defense MDR (15 users) + vCISO services</a:t>
                      </a:r>
                    </a:p>
                  </a:txBody>
                  <a:tcPr marT="91440" marB="91440" anchor="ctr">
                    <a:lnL>
                      <a:noFill/>
                    </a:lnL>
                    <a:lnR>
                      <a:noFill/>
                    </a:lnR>
                    <a:lnT>
                      <a:noFill/>
                    </a:lnT>
                    <a:lnB>
                      <a:noFill/>
                    </a:lnB>
                    <a:solidFill>
                      <a:schemeClr val="bg2"/>
                    </a:solidFill>
                  </a:tcPr>
                </a:tc>
                <a:tc>
                  <a:txBody>
                    <a:bodyPr/>
                    <a:lstStyle/>
                    <a:p>
                      <a:pPr lvl="0" algn="r">
                        <a:buNone/>
                      </a:pPr>
                      <a:r>
                        <a:rPr lang="en-CA" sz="1100" b="1" dirty="0">
                          <a:solidFill>
                            <a:schemeClr val="accent5"/>
                          </a:solidFill>
                          <a:latin typeface="+mj-lt"/>
                        </a:rPr>
                        <a:t>$49,740</a:t>
                      </a: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4099419084"/>
                  </a:ext>
                </a:extLst>
              </a:tr>
              <a:tr h="811500">
                <a:tc>
                  <a:txBody>
                    <a:bodyPr/>
                    <a:lstStyle/>
                    <a:p>
                      <a:pPr lvl="0">
                        <a:buNone/>
                      </a:pPr>
                      <a:r>
                        <a:rPr lang="en-CA" sz="1100" b="1">
                          <a:solidFill>
                            <a:srgbClr val="050D4F"/>
                          </a:solidFill>
                          <a:latin typeface="+mj-lt"/>
                        </a:rPr>
                        <a:t>TOTAL SAVINGS</a:t>
                      </a:r>
                    </a:p>
                  </a:txBody>
                  <a:tcPr marT="91440" marB="91440" anchor="ctr">
                    <a:lnL w="0">
                      <a:noFill/>
                    </a:lnL>
                    <a:lnR w="0">
                      <a:noFill/>
                    </a:lnR>
                    <a:lnT w="0">
                      <a:noFill/>
                    </a:lnT>
                    <a:lnB w="0">
                      <a:noFill/>
                    </a:lnB>
                    <a:solidFill>
                      <a:srgbClr val="BDED33"/>
                    </a:solidFill>
                  </a:tcPr>
                </a:tc>
                <a:tc>
                  <a:txBody>
                    <a:bodyPr/>
                    <a:lstStyle/>
                    <a:p>
                      <a:pPr lvl="0">
                        <a:buNone/>
                      </a:pPr>
                      <a:endParaRPr lang="en-CA" sz="1100"/>
                    </a:p>
                  </a:txBody>
                  <a:tcPr marT="91440" marB="91440" anchor="ctr">
                    <a:lnL w="0">
                      <a:noFill/>
                    </a:lnL>
                    <a:lnR w="0">
                      <a:noFill/>
                    </a:lnR>
                    <a:lnT w="0">
                      <a:noFill/>
                    </a:lnT>
                    <a:lnB w="0">
                      <a:noFill/>
                    </a:lnB>
                    <a:solidFill>
                      <a:srgbClr val="BDED33"/>
                    </a:solidFill>
                  </a:tcPr>
                </a:tc>
                <a:tc>
                  <a:txBody>
                    <a:bodyPr/>
                    <a:lstStyle/>
                    <a:p>
                      <a:pPr lvl="0" algn="r">
                        <a:buNone/>
                      </a:pPr>
                      <a:r>
                        <a:rPr lang="en-CA" sz="2000" b="1" dirty="0">
                          <a:solidFill>
                            <a:schemeClr val="tx1"/>
                          </a:solidFill>
                          <a:latin typeface="+mj-lt"/>
                        </a:rPr>
                        <a:t>$775,895</a:t>
                      </a:r>
                    </a:p>
                  </a:txBody>
                  <a:tcPr marT="91440" marB="91440" anchor="ctr">
                    <a:lnL w="0">
                      <a:noFill/>
                    </a:lnL>
                    <a:lnR w="0">
                      <a:noFill/>
                    </a:lnR>
                    <a:lnT w="0">
                      <a:noFill/>
                    </a:lnT>
                    <a:lnB w="0">
                      <a:noFill/>
                    </a:lnB>
                    <a:solidFill>
                      <a:srgbClr val="BDED33"/>
                    </a:solidFill>
                  </a:tcPr>
                </a:tc>
                <a:extLst>
                  <a:ext uri="{0D108BD9-81ED-4DB2-BD59-A6C34878D82A}">
                    <a16:rowId xmlns:a16="http://schemas.microsoft.com/office/drawing/2014/main" val="2661349414"/>
                  </a:ext>
                </a:extLst>
              </a:tr>
            </a:tbl>
          </a:graphicData>
        </a:graphic>
      </p:graphicFrame>
      <p:sp>
        <p:nvSpPr>
          <p:cNvPr id="16" name="Rectangle 15">
            <a:hlinkClick r:id="rId3" action="ppaction://hlinksldjump"/>
          </p:cNvPr>
          <p:cNvSpPr/>
          <p:nvPr/>
        </p:nvSpPr>
        <p:spPr>
          <a:xfrm>
            <a:off x="841248" y="5897880"/>
            <a:ext cx="1783080" cy="45720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a:solidFill>
                  <a:schemeClr val="tx1"/>
                </a:solidFill>
                <a:latin typeface="+mj-lt"/>
              </a:rPr>
              <a:t>← Start over</a:t>
            </a:r>
          </a:p>
        </p:txBody>
      </p:sp>
      <p:sp>
        <p:nvSpPr>
          <p:cNvPr id="17" name="Rectangle 16">
            <a:hlinkClick r:id="rId4" action="ppaction://hlinksldjump"/>
          </p:cNvPr>
          <p:cNvSpPr/>
          <p:nvPr/>
        </p:nvSpPr>
        <p:spPr>
          <a:xfrm>
            <a:off x="2743200" y="5897880"/>
            <a:ext cx="2286000" cy="457200"/>
          </a:xfrm>
          <a:prstGeom prst="rect">
            <a:avLst/>
          </a:prstGeom>
          <a:solidFill>
            <a:srgbClr val="103EFF"/>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dirty="0">
                <a:solidFill>
                  <a:schemeClr val="bg1"/>
                </a:solidFill>
                <a:latin typeface="+mj-lt"/>
              </a:rPr>
              <a:t>See the solution →</a:t>
            </a:r>
          </a:p>
        </p:txBody>
      </p:sp>
      <p:sp>
        <p:nvSpPr>
          <p:cNvPr id="4" name="Content Placeholder 3">
            <a:extLst>
              <a:ext uri="{FF2B5EF4-FFF2-40B4-BE49-F238E27FC236}">
                <a16:creationId xmlns:a16="http://schemas.microsoft.com/office/drawing/2014/main" id="{DC3D1FD8-3E66-F9BF-9CBA-FFD0B0DA85A5}"/>
              </a:ext>
            </a:extLst>
          </p:cNvPr>
          <p:cNvSpPr txBox="1">
            <a:spLocks/>
          </p:cNvSpPr>
          <p:nvPr/>
        </p:nvSpPr>
        <p:spPr>
          <a:xfrm>
            <a:off x="839787" y="4455340"/>
            <a:ext cx="3932237" cy="11049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Clr>
                <a:schemeClr val="accent2"/>
              </a:buClr>
              <a:buSzPct val="85000"/>
              <a:buFont typeface="DM Sans" pitchFamily="2" charset="0"/>
              <a:buChar char="↘"/>
            </a:pPr>
            <a:r>
              <a:rPr lang="en-US" sz="1200" dirty="0">
                <a:ea typeface="+mn-lt"/>
                <a:cs typeface="+mn-lt"/>
              </a:rPr>
              <a:t>Medical &amp; Surgical Clinics</a:t>
            </a:r>
          </a:p>
          <a:p>
            <a:pPr marL="171450" indent="-171450">
              <a:buClr>
                <a:schemeClr val="accent2"/>
              </a:buClr>
              <a:buSzPct val="85000"/>
              <a:buFont typeface="DM Sans" pitchFamily="2" charset="0"/>
              <a:buChar char="↘"/>
            </a:pPr>
            <a:r>
              <a:rPr lang="en-US" sz="1200" dirty="0">
                <a:ea typeface="+mn-lt"/>
                <a:cs typeface="+mn-lt"/>
              </a:rPr>
              <a:t>Small practice (1–3 providers)</a:t>
            </a:r>
          </a:p>
        </p:txBody>
      </p:sp>
      <p:sp>
        <p:nvSpPr>
          <p:cNvPr id="6" name="Content Placeholder 8">
            <a:extLst>
              <a:ext uri="{FF2B5EF4-FFF2-40B4-BE49-F238E27FC236}">
                <a16:creationId xmlns:a16="http://schemas.microsoft.com/office/drawing/2014/main" id="{FB83A1EB-0970-238D-B8F4-9B657247802D}"/>
              </a:ext>
            </a:extLst>
          </p:cNvPr>
          <p:cNvSpPr txBox="1">
            <a:spLocks/>
          </p:cNvSpPr>
          <p:nvPr/>
        </p:nvSpPr>
        <p:spPr>
          <a:xfrm>
            <a:off x="906442" y="502920"/>
            <a:ext cx="4016077"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YOUR ESTIMATE</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14A07BA-56AC-2934-42E1-A10A527AE976}"/>
              </a:ext>
            </a:extLst>
          </p:cNvPr>
          <p:cNvSpPr/>
          <p:nvPr/>
        </p:nvSpPr>
        <p:spPr>
          <a:xfrm>
            <a:off x="7117080" y="0"/>
            <a:ext cx="5074920" cy="6858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15" name="Rectangle 14">
            <a:extLst>
              <a:ext uri="{FF2B5EF4-FFF2-40B4-BE49-F238E27FC236}">
                <a16:creationId xmlns:a16="http://schemas.microsoft.com/office/drawing/2014/main" id="{BEF77D53-C8E1-3731-6C44-7766A6AF77C3}"/>
              </a:ext>
            </a:extLst>
          </p:cNvPr>
          <p:cNvSpPr/>
          <p:nvPr/>
        </p:nvSpPr>
        <p:spPr>
          <a:xfrm>
            <a:off x="4922520" y="495101"/>
            <a:ext cx="7269479" cy="6197619"/>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8" name="Title 7">
            <a:extLst>
              <a:ext uri="{FF2B5EF4-FFF2-40B4-BE49-F238E27FC236}">
                <a16:creationId xmlns:a16="http://schemas.microsoft.com/office/drawing/2014/main" id="{960A5CDC-09B3-8013-A2B5-2A4BFC1C1162}"/>
              </a:ext>
            </a:extLst>
          </p:cNvPr>
          <p:cNvSpPr>
            <a:spLocks noGrp="1"/>
          </p:cNvSpPr>
          <p:nvPr>
            <p:ph type="title"/>
          </p:nvPr>
        </p:nvSpPr>
        <p:spPr>
          <a:xfrm>
            <a:off x="839788" y="958066"/>
            <a:ext cx="3932237" cy="2449882"/>
          </a:xfrm>
        </p:spPr>
        <p:txBody>
          <a:bodyPr/>
          <a:lstStyle/>
          <a:p>
            <a:r>
              <a:rPr lang="en-US"/>
              <a:t>Estimated Cost of a Cybersecurity Incident</a:t>
            </a:r>
          </a:p>
        </p:txBody>
      </p:sp>
      <p:sp>
        <p:nvSpPr>
          <p:cNvPr id="10" name="Text Placeholder 9">
            <a:extLst>
              <a:ext uri="{FF2B5EF4-FFF2-40B4-BE49-F238E27FC236}">
                <a16:creationId xmlns:a16="http://schemas.microsoft.com/office/drawing/2014/main" id="{25A108D6-8693-526C-AA5B-8ABF180E3002}"/>
              </a:ext>
            </a:extLst>
          </p:cNvPr>
          <p:cNvSpPr>
            <a:spLocks noGrp="1"/>
          </p:cNvSpPr>
          <p:nvPr>
            <p:ph type="body" sz="half" idx="2"/>
          </p:nvPr>
        </p:nvSpPr>
        <p:spPr>
          <a:xfrm>
            <a:off x="839788" y="3469144"/>
            <a:ext cx="3932237" cy="1224776"/>
          </a:xfrm>
        </p:spPr>
        <p:txBody>
          <a:bodyPr vert="horz" lIns="91440" tIns="45720" rIns="91440" bIns="45720" rtlCol="0" anchor="t">
            <a:noAutofit/>
          </a:bodyPr>
          <a:lstStyle/>
          <a:p>
            <a:r>
              <a:rPr lang="en-US">
                <a:ea typeface="+mn-lt"/>
                <a:cs typeface="+mn-lt"/>
              </a:rPr>
              <a:t>In 2025, 93% of healthcare organizations experienced at least one cyberattack. </a:t>
            </a:r>
            <a:r>
              <a:rPr lang="en-US" sz="900">
                <a:ea typeface="+mn-lt"/>
                <a:cs typeface="+mn-lt"/>
              </a:rPr>
              <a:t>[</a:t>
            </a:r>
            <a:r>
              <a:rPr lang="en-US" sz="900">
                <a:ea typeface="+mn-lt"/>
                <a:cs typeface="+mn-lt"/>
                <a:hlinkClick r:id="" action="ppaction://noaction"/>
              </a:rPr>
              <a:t>source</a:t>
            </a:r>
            <a:r>
              <a:rPr lang="en-US" sz="900">
                <a:ea typeface="+mn-lt"/>
                <a:cs typeface="+mn-lt"/>
              </a:rPr>
              <a:t>] </a:t>
            </a:r>
            <a:endParaRPr lang="en-US" sz="900"/>
          </a:p>
          <a:p>
            <a:endParaRPr lang="en-US"/>
          </a:p>
          <a:p>
            <a:endParaRPr lang="en-US">
              <a:ea typeface="+mn-lt"/>
              <a:cs typeface="+mn-lt"/>
            </a:endParaRPr>
          </a:p>
          <a:p>
            <a:r>
              <a:rPr lang="en-US"/>
              <a:t>  </a:t>
            </a:r>
          </a:p>
        </p:txBody>
      </p:sp>
      <p:graphicFrame>
        <p:nvGraphicFramePr>
          <p:cNvPr id="13" name="Table 12">
            <a:extLst>
              <a:ext uri="{FF2B5EF4-FFF2-40B4-BE49-F238E27FC236}">
                <a16:creationId xmlns:a16="http://schemas.microsoft.com/office/drawing/2014/main" id="{34E1F428-B993-8AF7-8737-6591BC438714}"/>
              </a:ext>
            </a:extLst>
          </p:cNvPr>
          <p:cNvGraphicFramePr>
            <a:graphicFrameLocks noGrp="1"/>
          </p:cNvGraphicFramePr>
          <p:nvPr>
            <p:extLst>
              <p:ext uri="{D42A27DB-BD31-4B8C-83A1-F6EECF244321}">
                <p14:modId xmlns:p14="http://schemas.microsoft.com/office/powerpoint/2010/main" val="3573008072"/>
              </p:ext>
            </p:extLst>
          </p:nvPr>
        </p:nvGraphicFramePr>
        <p:xfrm>
          <a:off x="5166246" y="748361"/>
          <a:ext cx="6214343" cy="5391029"/>
        </p:xfrm>
        <a:graphic>
          <a:graphicData uri="http://schemas.openxmlformats.org/drawingml/2006/table">
            <a:tbl>
              <a:tblPr/>
              <a:tblGrid>
                <a:gridCol w="2072111">
                  <a:extLst>
                    <a:ext uri="{9D8B030D-6E8A-4147-A177-3AD203B41FA5}">
                      <a16:colId xmlns:a16="http://schemas.microsoft.com/office/drawing/2014/main" val="1566437566"/>
                    </a:ext>
                  </a:extLst>
                </a:gridCol>
                <a:gridCol w="2221992">
                  <a:extLst>
                    <a:ext uri="{9D8B030D-6E8A-4147-A177-3AD203B41FA5}">
                      <a16:colId xmlns:a16="http://schemas.microsoft.com/office/drawing/2014/main" val="1777790552"/>
                    </a:ext>
                  </a:extLst>
                </a:gridCol>
                <a:gridCol w="1920240">
                  <a:extLst>
                    <a:ext uri="{9D8B030D-6E8A-4147-A177-3AD203B41FA5}">
                      <a16:colId xmlns:a16="http://schemas.microsoft.com/office/drawing/2014/main" val="3148591744"/>
                    </a:ext>
                  </a:extLst>
                </a:gridCol>
              </a:tblGrid>
              <a:tr h="399416">
                <a:tc>
                  <a:txBody>
                    <a:bodyPr/>
                    <a:lstStyle/>
                    <a:p>
                      <a:pPr>
                        <a:buNone/>
                      </a:pPr>
                      <a:r>
                        <a:rPr lang="en-CA" sz="1100" b="1">
                          <a:solidFill>
                            <a:schemeClr val="bg1"/>
                          </a:solidFill>
                          <a:latin typeface="+mj-lt"/>
                        </a:rPr>
                        <a:t>Cost</a:t>
                      </a:r>
                    </a:p>
                  </a:txBody>
                  <a:tcPr marT="91440" marB="91440" anchor="ctr">
                    <a:lnL>
                      <a:noFill/>
                    </a:lnL>
                    <a:lnR>
                      <a:noFill/>
                    </a:lnR>
                    <a:lnT>
                      <a:noFill/>
                    </a:lnT>
                    <a:lnB>
                      <a:noFill/>
                    </a:lnB>
                    <a:solidFill>
                      <a:schemeClr val="tx1"/>
                    </a:solidFill>
                  </a:tcPr>
                </a:tc>
                <a:tc>
                  <a:txBody>
                    <a:bodyPr/>
                    <a:lstStyle/>
                    <a:p>
                      <a:pPr>
                        <a:buNone/>
                      </a:pPr>
                      <a:r>
                        <a:rPr lang="en-CA" sz="1100" b="1">
                          <a:solidFill>
                            <a:schemeClr val="bg1"/>
                          </a:solidFill>
                          <a:latin typeface="+mj-lt"/>
                        </a:rPr>
                        <a:t>Description</a:t>
                      </a:r>
                    </a:p>
                  </a:txBody>
                  <a:tcPr marT="91440" marB="91440" anchor="ctr">
                    <a:lnL>
                      <a:noFill/>
                    </a:lnL>
                    <a:lnR>
                      <a:noFill/>
                    </a:lnR>
                    <a:lnT>
                      <a:noFill/>
                    </a:lnT>
                    <a:lnB>
                      <a:noFill/>
                    </a:lnB>
                    <a:solidFill>
                      <a:schemeClr val="tx1"/>
                    </a:solidFill>
                  </a:tcPr>
                </a:tc>
                <a:tc>
                  <a:txBody>
                    <a:bodyPr/>
                    <a:lstStyle/>
                    <a:p>
                      <a:pPr algn="r">
                        <a:buNone/>
                      </a:pPr>
                      <a:r>
                        <a:rPr lang="en-CA" sz="1100" b="1">
                          <a:solidFill>
                            <a:schemeClr val="bg1"/>
                          </a:solidFill>
                          <a:latin typeface="+mj-lt"/>
                        </a:rPr>
                        <a:t>Your Estimate</a:t>
                      </a:r>
                    </a:p>
                  </a:txBody>
                  <a:tcPr marT="91440" marB="91440" anchor="ctr">
                    <a:lnL>
                      <a:noFill/>
                    </a:lnL>
                    <a:lnR>
                      <a:noFill/>
                    </a:lnR>
                    <a:lnT>
                      <a:noFill/>
                    </a:lnT>
                    <a:lnB>
                      <a:noFill/>
                    </a:lnB>
                    <a:solidFill>
                      <a:schemeClr val="tx1"/>
                    </a:solidFill>
                  </a:tcPr>
                </a:tc>
                <a:extLst>
                  <a:ext uri="{0D108BD9-81ED-4DB2-BD59-A6C34878D82A}">
                    <a16:rowId xmlns:a16="http://schemas.microsoft.com/office/drawing/2014/main" val="2521165757"/>
                  </a:ext>
                </a:extLst>
              </a:tr>
              <a:tr h="772885">
                <a:tc>
                  <a:txBody>
                    <a:bodyPr/>
                    <a:lstStyle/>
                    <a:p>
                      <a:pPr>
                        <a:buNone/>
                      </a:pPr>
                      <a:r>
                        <a:rPr lang="en-CA" sz="1100" b="1">
                          <a:latin typeface="+mj-lt"/>
                        </a:rPr>
                        <a:t>Average Ransom</a:t>
                      </a:r>
                    </a:p>
                  </a:txBody>
                  <a:tcPr marT="91440" marB="91440" anchor="ctr">
                    <a:lnL>
                      <a:noFill/>
                    </a:lnL>
                    <a:lnR>
                      <a:noFill/>
                    </a:lnR>
                    <a:lnT>
                      <a:noFill/>
                    </a:lnT>
                    <a:lnB>
                      <a:noFill/>
                    </a:lnB>
                    <a:solidFill>
                      <a:schemeClr val="bg2"/>
                    </a:solidFill>
                  </a:tcPr>
                </a:tc>
                <a:tc>
                  <a:txBody>
                    <a:bodyPr/>
                    <a:lstStyle/>
                    <a:p>
                      <a:pPr lvl="0">
                        <a:buNone/>
                      </a:pPr>
                      <a:r>
                        <a:rPr lang="en-CA" sz="1100"/>
                        <a:t>Average ransom for a private medical or surgery clinic</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dirty="0">
                          <a:solidFill>
                            <a:schemeClr val="accent5"/>
                          </a:solidFill>
                          <a:latin typeface="+mj-lt"/>
                        </a:rPr>
                        <a:t>$650,000</a:t>
                      </a:r>
                      <a:endParaRPr lang="en-CA" sz="1100" b="1" dirty="0">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3266308648"/>
                  </a:ext>
                </a:extLst>
              </a:tr>
              <a:tr h="555171">
                <a:tc>
                  <a:txBody>
                    <a:bodyPr/>
                    <a:lstStyle/>
                    <a:p>
                      <a:pPr>
                        <a:buNone/>
                      </a:pPr>
                      <a:r>
                        <a:rPr lang="en-CA" sz="1100" b="1">
                          <a:latin typeface="+mj-lt"/>
                        </a:rPr>
                        <a:t>Lost Revenue</a:t>
                      </a:r>
                    </a:p>
                  </a:txBody>
                  <a:tcPr marT="91440" marB="91440" anchor="ctr">
                    <a:lnL>
                      <a:noFill/>
                    </a:lnL>
                    <a:lnR>
                      <a:noFill/>
                    </a:lnR>
                    <a:lnT>
                      <a:noFill/>
                    </a:lnT>
                    <a:lnB>
                      <a:noFill/>
                    </a:lnB>
                    <a:noFill/>
                  </a:tcPr>
                </a:tc>
                <a:tc>
                  <a:txBody>
                    <a:bodyPr/>
                    <a:lstStyle/>
                    <a:p>
                      <a:pPr>
                        <a:buNone/>
                      </a:pPr>
                      <a:r>
                        <a:rPr lang="en-CA" sz="1100"/>
                        <a:t>≈24 days of downtime (avg. disruption) on ≈$4,500,000 annual revenue</a:t>
                      </a:r>
                    </a:p>
                  </a:txBody>
                  <a:tcPr marT="91440" marB="91440" anchor="ctr">
                    <a:lnL>
                      <a:noFill/>
                    </a:lnL>
                    <a:lnR>
                      <a:noFill/>
                    </a:lnR>
                    <a:lnT>
                      <a:noFill/>
                    </a:lnT>
                    <a:lnB>
                      <a:noFill/>
                    </a:lnB>
                    <a:noFill/>
                  </a:tcPr>
                </a:tc>
                <a:tc>
                  <a:txBody>
                    <a:bodyPr/>
                    <a:lstStyle/>
                    <a:p>
                      <a:pPr algn="r">
                        <a:buNone/>
                      </a:pPr>
                      <a:r>
                        <a:rPr lang="en-CA" sz="1100" b="1">
                          <a:solidFill>
                            <a:schemeClr val="accent5"/>
                          </a:solidFill>
                          <a:latin typeface="+mj-lt"/>
                        </a:rPr>
                        <a:t>$294,231</a:t>
                      </a:r>
                    </a:p>
                  </a:txBody>
                  <a:tcPr marT="91440" marB="91440" anchor="ctr">
                    <a:lnL>
                      <a:noFill/>
                    </a:lnL>
                    <a:lnR>
                      <a:noFill/>
                    </a:lnR>
                    <a:lnT>
                      <a:noFill/>
                    </a:lnT>
                    <a:lnB>
                      <a:noFill/>
                    </a:lnB>
                    <a:noFill/>
                  </a:tcPr>
                </a:tc>
                <a:extLst>
                  <a:ext uri="{0D108BD9-81ED-4DB2-BD59-A6C34878D82A}">
                    <a16:rowId xmlns:a16="http://schemas.microsoft.com/office/drawing/2014/main" val="1782328616"/>
                  </a:ext>
                </a:extLst>
              </a:tr>
              <a:tr h="674914">
                <a:tc>
                  <a:txBody>
                    <a:bodyPr/>
                    <a:lstStyle/>
                    <a:p>
                      <a:pPr>
                        <a:buNone/>
                      </a:pPr>
                      <a:r>
                        <a:rPr lang="en-CA" sz="1100" b="1">
                          <a:latin typeface="+mj-lt"/>
                        </a:rPr>
                        <a:t>Insurance Premium Increase </a:t>
                      </a:r>
                    </a:p>
                  </a:txBody>
                  <a:tcPr marT="91440" marB="91440" anchor="ctr">
                    <a:lnL>
                      <a:noFill/>
                    </a:lnL>
                    <a:lnR>
                      <a:noFill/>
                    </a:lnR>
                    <a:lnT>
                      <a:noFill/>
                    </a:lnT>
                    <a:lnB>
                      <a:noFill/>
                    </a:lnB>
                    <a:solidFill>
                      <a:schemeClr val="bg2"/>
                    </a:solidFill>
                  </a:tcPr>
                </a:tc>
                <a:tc>
                  <a:txBody>
                    <a:bodyPr/>
                    <a:lstStyle/>
                    <a:p>
                      <a:pPr lvl="0">
                        <a:buNone/>
                      </a:pPr>
                      <a:r>
                        <a:rPr lang="en-CA" sz="1100"/>
                        <a:t>Over 12 months</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a:solidFill>
                            <a:schemeClr val="accent5"/>
                          </a:solidFill>
                          <a:latin typeface="+mj-lt"/>
                        </a:rPr>
                        <a:t>$10,250</a:t>
                      </a:r>
                      <a:endParaRPr lang="en-CA" sz="1100" b="1">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1535667332"/>
                  </a:ext>
                </a:extLst>
              </a:tr>
              <a:tr h="674913">
                <a:tc>
                  <a:txBody>
                    <a:bodyPr/>
                    <a:lstStyle/>
                    <a:p>
                      <a:pPr lvl="0" algn="l">
                        <a:lnSpc>
                          <a:spcPct val="100000"/>
                        </a:lnSpc>
                        <a:spcBef>
                          <a:spcPts val="0"/>
                        </a:spcBef>
                        <a:spcAft>
                          <a:spcPts val="0"/>
                        </a:spcAft>
                        <a:buNone/>
                      </a:pPr>
                      <a:r>
                        <a:rPr lang="en-CA" sz="1100" b="1" i="0" u="none" strike="noStrike" noProof="0">
                          <a:solidFill>
                            <a:srgbClr val="000000"/>
                          </a:solidFill>
                          <a:latin typeface="SUSE"/>
                          <a:ea typeface="SUSE"/>
                        </a:rPr>
                        <a:t>HIPAA / OCR Fines</a:t>
                      </a:r>
                      <a:endParaRPr lang="en-CA" sz="1100" b="0" i="0" u="none" strike="noStrike" noProof="0">
                        <a:solidFill>
                          <a:srgbClr val="000000"/>
                        </a:solidFill>
                        <a:latin typeface="SUSE"/>
                        <a:ea typeface="SUSE"/>
                      </a:endParaRPr>
                    </a:p>
                  </a:txBody>
                  <a:tcPr marT="91440" marB="91440" anchor="ctr">
                    <a:lnL w="0">
                      <a:noFill/>
                    </a:lnL>
                    <a:lnR w="0">
                      <a:noFill/>
                    </a:lnR>
                    <a:lnT w="0">
                      <a:noFill/>
                    </a:lnT>
                    <a:lnB w="0">
                      <a:noFill/>
                    </a:lnB>
                    <a:solidFill>
                      <a:schemeClr val="bg1"/>
                    </a:solidFill>
                  </a:tcPr>
                </a:tc>
                <a:tc>
                  <a:txBody>
                    <a:bodyPr/>
                    <a:lstStyle/>
                    <a:p>
                      <a:pPr lvl="0">
                        <a:buNone/>
                      </a:pPr>
                      <a:r>
                        <a:rPr lang="en-CA" sz="1100" b="0" i="0" u="none" strike="noStrike" noProof="0">
                          <a:solidFill>
                            <a:srgbClr val="000000"/>
                          </a:solidFill>
                          <a:latin typeface="DM Sans Light"/>
                        </a:rPr>
                        <a:t>Estimate average cost for small and mid-sized healthcare companies</a:t>
                      </a:r>
                      <a:endParaRPr lang="en-US"/>
                    </a:p>
                  </a:txBody>
                  <a:tcPr marT="91440" marB="91440" anchor="ctr">
                    <a:lnL w="0">
                      <a:noFill/>
                    </a:lnL>
                    <a:lnR w="0">
                      <a:noFill/>
                    </a:lnR>
                    <a:lnT w="0">
                      <a:noFill/>
                    </a:lnT>
                    <a:lnB w="0">
                      <a:noFill/>
                    </a:lnB>
                    <a:solidFill>
                      <a:schemeClr val="bg1"/>
                    </a:solidFill>
                  </a:tcPr>
                </a:tc>
                <a:tc>
                  <a:txBody>
                    <a:bodyPr/>
                    <a:lstStyle/>
                    <a:p>
                      <a:pPr lvl="0" algn="r">
                        <a:buNone/>
                      </a:pPr>
                      <a:r>
                        <a:rPr lang="en-CA" sz="1100" b="1" i="0" u="none" strike="noStrike" noProof="0">
                          <a:solidFill>
                            <a:schemeClr val="accent5"/>
                          </a:solidFill>
                          <a:latin typeface="+mj-lt"/>
                        </a:rPr>
                        <a:t>$100,000</a:t>
                      </a:r>
                      <a:endParaRPr lang="en-CA" sz="1100" b="1" i="0" u="none" strike="noStrike" noProof="0" dirty="0">
                        <a:solidFill>
                          <a:schemeClr val="accent5"/>
                        </a:solidFill>
                        <a:latin typeface="+mj-lt"/>
                      </a:endParaRPr>
                    </a:p>
                  </a:txBody>
                  <a:tcPr marT="91440" marB="91440" anchor="ctr">
                    <a:lnL w="0">
                      <a:noFill/>
                    </a:lnL>
                    <a:lnR w="0">
                      <a:noFill/>
                    </a:lnR>
                    <a:lnT w="0">
                      <a:noFill/>
                    </a:lnT>
                    <a:lnB w="0">
                      <a:noFill/>
                    </a:lnB>
                    <a:solidFill>
                      <a:schemeClr val="bg1"/>
                    </a:solidFill>
                  </a:tcPr>
                </a:tc>
                <a:extLst>
                  <a:ext uri="{0D108BD9-81ED-4DB2-BD59-A6C34878D82A}">
                    <a16:rowId xmlns:a16="http://schemas.microsoft.com/office/drawing/2014/main" val="2397060116"/>
                  </a:ext>
                </a:extLst>
              </a:tr>
              <a:tr h="674914">
                <a:tc>
                  <a:txBody>
                    <a:bodyPr/>
                    <a:lstStyle/>
                    <a:p>
                      <a:pPr>
                        <a:buNone/>
                      </a:pPr>
                      <a:r>
                        <a:rPr lang="en-CA" sz="1100" b="1" dirty="0">
                          <a:solidFill>
                            <a:schemeClr val="bg1"/>
                          </a:solidFill>
                          <a:latin typeface="+mj-lt"/>
                        </a:rPr>
                        <a:t>TOTAL ESTIMATED COST </a:t>
                      </a:r>
                    </a:p>
                  </a:txBody>
                  <a:tcPr marT="91440" marB="91440" anchor="ctr">
                    <a:lnL>
                      <a:noFill/>
                    </a:lnL>
                    <a:lnR>
                      <a:noFill/>
                    </a:lnR>
                    <a:lnT>
                      <a:noFill/>
                    </a:lnT>
                    <a:lnB>
                      <a:noFill/>
                    </a:lnB>
                    <a:solidFill>
                      <a:srgbClr val="6C64FF"/>
                    </a:solidFill>
                  </a:tcPr>
                </a:tc>
                <a:tc>
                  <a:txBody>
                    <a:bodyPr/>
                    <a:lstStyle/>
                    <a:p>
                      <a:pPr>
                        <a:buNone/>
                      </a:pPr>
                      <a:endParaRPr lang="en-CA" sz="1100" dirty="0">
                        <a:solidFill>
                          <a:schemeClr val="bg1"/>
                        </a:solidFill>
                      </a:endParaRPr>
                    </a:p>
                  </a:txBody>
                  <a:tcPr marT="91440" marB="91440" anchor="ctr">
                    <a:lnL>
                      <a:noFill/>
                    </a:lnL>
                    <a:lnR>
                      <a:noFill/>
                    </a:lnR>
                    <a:lnT>
                      <a:noFill/>
                    </a:lnT>
                    <a:lnB>
                      <a:noFill/>
                    </a:lnB>
                    <a:solidFill>
                      <a:srgbClr val="6C64FF"/>
                    </a:solidFill>
                  </a:tcPr>
                </a:tc>
                <a:tc>
                  <a:txBody>
                    <a:bodyPr/>
                    <a:lstStyle/>
                    <a:p>
                      <a:pPr algn="r">
                        <a:buNone/>
                      </a:pPr>
                      <a:r>
                        <a:rPr lang="en-CA" sz="1100" b="1" dirty="0">
                          <a:solidFill>
                            <a:schemeClr val="bg1"/>
                          </a:solidFill>
                          <a:latin typeface="+mj-lt"/>
                        </a:rPr>
                        <a:t>$1,054,481</a:t>
                      </a:r>
                    </a:p>
                  </a:txBody>
                  <a:tcPr marT="91440" marB="91440" anchor="ctr">
                    <a:lnL>
                      <a:noFill/>
                    </a:lnL>
                    <a:lnR>
                      <a:noFill/>
                    </a:lnR>
                    <a:lnT>
                      <a:noFill/>
                    </a:lnT>
                    <a:lnB>
                      <a:noFill/>
                    </a:lnB>
                    <a:solidFill>
                      <a:srgbClr val="6C64FF"/>
                    </a:solidFill>
                  </a:tcPr>
                </a:tc>
                <a:extLst>
                  <a:ext uri="{0D108BD9-81ED-4DB2-BD59-A6C34878D82A}">
                    <a16:rowId xmlns:a16="http://schemas.microsoft.com/office/drawing/2014/main" val="3136110049"/>
                  </a:ext>
                </a:extLst>
              </a:tr>
              <a:tr h="653142">
                <a:tc>
                  <a:txBody>
                    <a:bodyPr/>
                    <a:lstStyle/>
                    <a:p>
                      <a:pPr lvl="0" algn="l">
                        <a:lnSpc>
                          <a:spcPct val="100000"/>
                        </a:lnSpc>
                        <a:spcBef>
                          <a:spcPts val="0"/>
                        </a:spcBef>
                        <a:spcAft>
                          <a:spcPts val="0"/>
                        </a:spcAft>
                        <a:buNone/>
                      </a:pPr>
                      <a:r>
                        <a:rPr lang="en-CA" sz="1100" b="1" i="0" u="none" strike="noStrike" noProof="0">
                          <a:solidFill>
                            <a:srgbClr val="000000"/>
                          </a:solidFill>
                          <a:latin typeface="suse"/>
                        </a:rPr>
                        <a:t>Cost of Proactive Security</a:t>
                      </a:r>
                      <a:endParaRPr lang="en-CA" sz="1100" b="0" i="0" u="none" strike="noStrike" noProof="0">
                        <a:solidFill>
                          <a:srgbClr val="000000"/>
                        </a:solidFill>
                        <a:latin typeface="suse"/>
                      </a:endParaRPr>
                    </a:p>
                    <a:p>
                      <a:pPr lvl="0">
                        <a:buNone/>
                      </a:pPr>
                      <a:endParaRPr lang="en-CA" sz="1100" b="1">
                        <a:latin typeface="+mj-lt"/>
                      </a:endParaRPr>
                    </a:p>
                  </a:txBody>
                  <a:tcPr marT="91440" marB="91440" anchor="ctr">
                    <a:lnL>
                      <a:noFill/>
                    </a:lnL>
                    <a:lnR>
                      <a:noFill/>
                    </a:lnR>
                    <a:lnT>
                      <a:noFill/>
                    </a:lnT>
                    <a:lnB>
                      <a:noFill/>
                    </a:lnB>
                    <a:solidFill>
                      <a:schemeClr val="bg2"/>
                    </a:solidFill>
                  </a:tcPr>
                </a:tc>
                <a:tc>
                  <a:txBody>
                    <a:bodyPr/>
                    <a:lstStyle/>
                    <a:p>
                      <a:pPr>
                        <a:buNone/>
                      </a:pPr>
                      <a:r>
                        <a:rPr lang="en-CA" sz="1100" dirty="0"/>
                        <a:t>Risk assessment + Apex Defense MDR (30 users) + vCISO services</a:t>
                      </a:r>
                    </a:p>
                  </a:txBody>
                  <a:tcPr marT="91440" marB="91440" anchor="ctr">
                    <a:lnL>
                      <a:noFill/>
                    </a:lnL>
                    <a:lnR>
                      <a:noFill/>
                    </a:lnR>
                    <a:lnT>
                      <a:noFill/>
                    </a:lnT>
                    <a:lnB>
                      <a:noFill/>
                    </a:lnB>
                    <a:solidFill>
                      <a:schemeClr val="bg2"/>
                    </a:solidFill>
                  </a:tcPr>
                </a:tc>
                <a:tc>
                  <a:txBody>
                    <a:bodyPr/>
                    <a:lstStyle/>
                    <a:p>
                      <a:pPr lvl="0" algn="r">
                        <a:buNone/>
                      </a:pPr>
                      <a:r>
                        <a:rPr lang="en-CA" sz="1100" b="1" dirty="0">
                          <a:solidFill>
                            <a:schemeClr val="accent5"/>
                          </a:solidFill>
                          <a:latin typeface="+mj-lt"/>
                        </a:rPr>
                        <a:t>$56,040</a:t>
                      </a: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4099419084"/>
                  </a:ext>
                </a:extLst>
              </a:tr>
              <a:tr h="811500">
                <a:tc>
                  <a:txBody>
                    <a:bodyPr/>
                    <a:lstStyle/>
                    <a:p>
                      <a:pPr lvl="0">
                        <a:buNone/>
                      </a:pPr>
                      <a:r>
                        <a:rPr lang="en-CA" sz="1100" b="1">
                          <a:solidFill>
                            <a:srgbClr val="050D4F"/>
                          </a:solidFill>
                          <a:latin typeface="+mj-lt"/>
                        </a:rPr>
                        <a:t>TOTAL SAVINGS</a:t>
                      </a:r>
                    </a:p>
                  </a:txBody>
                  <a:tcPr marT="91440" marB="91440" anchor="ctr">
                    <a:lnL w="0">
                      <a:noFill/>
                    </a:lnL>
                    <a:lnR w="0">
                      <a:noFill/>
                    </a:lnR>
                    <a:lnT w="0">
                      <a:noFill/>
                    </a:lnT>
                    <a:lnB w="0">
                      <a:noFill/>
                    </a:lnB>
                    <a:solidFill>
                      <a:srgbClr val="BDED33"/>
                    </a:solidFill>
                  </a:tcPr>
                </a:tc>
                <a:tc>
                  <a:txBody>
                    <a:bodyPr/>
                    <a:lstStyle/>
                    <a:p>
                      <a:pPr lvl="0">
                        <a:buNone/>
                      </a:pPr>
                      <a:endParaRPr lang="en-CA" sz="1100"/>
                    </a:p>
                  </a:txBody>
                  <a:tcPr marT="91440" marB="91440" anchor="ctr">
                    <a:lnL w="0">
                      <a:noFill/>
                    </a:lnL>
                    <a:lnR w="0">
                      <a:noFill/>
                    </a:lnR>
                    <a:lnT w="0">
                      <a:noFill/>
                    </a:lnT>
                    <a:lnB w="0">
                      <a:noFill/>
                    </a:lnB>
                    <a:solidFill>
                      <a:srgbClr val="BDED33"/>
                    </a:solidFill>
                  </a:tcPr>
                </a:tc>
                <a:tc>
                  <a:txBody>
                    <a:bodyPr/>
                    <a:lstStyle/>
                    <a:p>
                      <a:pPr lvl="0" algn="r">
                        <a:buNone/>
                      </a:pPr>
                      <a:r>
                        <a:rPr lang="en-CA" sz="2000" b="1" dirty="0">
                          <a:solidFill>
                            <a:schemeClr val="tx1"/>
                          </a:solidFill>
                          <a:latin typeface="+mj-lt"/>
                        </a:rPr>
                        <a:t>$998,441</a:t>
                      </a:r>
                    </a:p>
                  </a:txBody>
                  <a:tcPr marT="91440" marB="91440" anchor="ctr">
                    <a:lnL w="0">
                      <a:noFill/>
                    </a:lnL>
                    <a:lnR w="0">
                      <a:noFill/>
                    </a:lnR>
                    <a:lnT w="0">
                      <a:noFill/>
                    </a:lnT>
                    <a:lnB w="0">
                      <a:noFill/>
                    </a:lnB>
                    <a:solidFill>
                      <a:srgbClr val="BDED33"/>
                    </a:solidFill>
                  </a:tcPr>
                </a:tc>
                <a:extLst>
                  <a:ext uri="{0D108BD9-81ED-4DB2-BD59-A6C34878D82A}">
                    <a16:rowId xmlns:a16="http://schemas.microsoft.com/office/drawing/2014/main" val="2661349414"/>
                  </a:ext>
                </a:extLst>
              </a:tr>
            </a:tbl>
          </a:graphicData>
        </a:graphic>
      </p:graphicFrame>
      <p:sp>
        <p:nvSpPr>
          <p:cNvPr id="16" name="Rectangle 15">
            <a:hlinkClick r:id="rId3" action="ppaction://hlinksldjump"/>
          </p:cNvPr>
          <p:cNvSpPr/>
          <p:nvPr/>
        </p:nvSpPr>
        <p:spPr>
          <a:xfrm>
            <a:off x="841248" y="5897880"/>
            <a:ext cx="1783080" cy="45720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a:solidFill>
                  <a:srgbClr val="050D4F"/>
                </a:solidFill>
                <a:latin typeface="+mj-lt"/>
              </a:rPr>
              <a:t>← Start over</a:t>
            </a:r>
          </a:p>
        </p:txBody>
      </p:sp>
      <p:sp>
        <p:nvSpPr>
          <p:cNvPr id="17" name="Rectangle 16">
            <a:hlinkClick r:id="rId4" action="ppaction://hlinksldjump"/>
          </p:cNvPr>
          <p:cNvSpPr/>
          <p:nvPr/>
        </p:nvSpPr>
        <p:spPr>
          <a:xfrm>
            <a:off x="2743200" y="5897880"/>
            <a:ext cx="2286000" cy="457200"/>
          </a:xfrm>
          <a:prstGeom prst="rect">
            <a:avLst/>
          </a:prstGeom>
          <a:solidFill>
            <a:srgbClr val="103EFF"/>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dirty="0">
                <a:solidFill>
                  <a:schemeClr val="bg1"/>
                </a:solidFill>
                <a:latin typeface="+mj-lt"/>
              </a:rPr>
              <a:t>See the solution →</a:t>
            </a:r>
          </a:p>
        </p:txBody>
      </p:sp>
      <p:sp>
        <p:nvSpPr>
          <p:cNvPr id="4" name="Content Placeholder 3">
            <a:extLst>
              <a:ext uri="{FF2B5EF4-FFF2-40B4-BE49-F238E27FC236}">
                <a16:creationId xmlns:a16="http://schemas.microsoft.com/office/drawing/2014/main" id="{7C88F3D9-C501-53CB-CC9B-13CB301AB7A4}"/>
              </a:ext>
            </a:extLst>
          </p:cNvPr>
          <p:cNvSpPr txBox="1">
            <a:spLocks/>
          </p:cNvSpPr>
          <p:nvPr/>
        </p:nvSpPr>
        <p:spPr>
          <a:xfrm>
            <a:off x="839787" y="4455340"/>
            <a:ext cx="3932237" cy="11049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Clr>
                <a:schemeClr val="accent2"/>
              </a:buClr>
              <a:buSzPct val="85000"/>
              <a:buFont typeface="DM Sans" pitchFamily="2" charset="0"/>
              <a:buChar char="↘"/>
            </a:pPr>
            <a:r>
              <a:rPr lang="en-US" sz="1200" dirty="0">
                <a:ea typeface="+mn-lt"/>
                <a:cs typeface="+mn-lt"/>
              </a:rPr>
              <a:t>Medical &amp; Surgical Clinics</a:t>
            </a:r>
          </a:p>
          <a:p>
            <a:pPr marL="171450" indent="-171450">
              <a:buClr>
                <a:schemeClr val="accent2"/>
              </a:buClr>
              <a:buSzPct val="85000"/>
              <a:buFont typeface="DM Sans" pitchFamily="2" charset="0"/>
              <a:buChar char="↘"/>
            </a:pPr>
            <a:r>
              <a:rPr lang="en-US" sz="1200" dirty="0">
                <a:ea typeface="+mn-lt"/>
                <a:cs typeface="+mn-lt"/>
              </a:rPr>
              <a:t>Mid-sized practice (5–15 providers)</a:t>
            </a:r>
          </a:p>
        </p:txBody>
      </p:sp>
      <p:sp>
        <p:nvSpPr>
          <p:cNvPr id="6" name="Content Placeholder 8">
            <a:extLst>
              <a:ext uri="{FF2B5EF4-FFF2-40B4-BE49-F238E27FC236}">
                <a16:creationId xmlns:a16="http://schemas.microsoft.com/office/drawing/2014/main" id="{26E50F85-05D6-0C02-E3D8-F04AFA160C6F}"/>
              </a:ext>
            </a:extLst>
          </p:cNvPr>
          <p:cNvSpPr txBox="1">
            <a:spLocks/>
          </p:cNvSpPr>
          <p:nvPr/>
        </p:nvSpPr>
        <p:spPr>
          <a:xfrm>
            <a:off x="906442" y="502920"/>
            <a:ext cx="4016077"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YOUR ESTIMATE</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14A07BA-56AC-2934-42E1-A10A527AE976}"/>
              </a:ext>
            </a:extLst>
          </p:cNvPr>
          <p:cNvSpPr/>
          <p:nvPr/>
        </p:nvSpPr>
        <p:spPr>
          <a:xfrm>
            <a:off x="7117080" y="0"/>
            <a:ext cx="5074920" cy="6858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15" name="Rectangle 14">
            <a:extLst>
              <a:ext uri="{FF2B5EF4-FFF2-40B4-BE49-F238E27FC236}">
                <a16:creationId xmlns:a16="http://schemas.microsoft.com/office/drawing/2014/main" id="{BEF77D53-C8E1-3731-6C44-7766A6AF77C3}"/>
              </a:ext>
            </a:extLst>
          </p:cNvPr>
          <p:cNvSpPr/>
          <p:nvPr/>
        </p:nvSpPr>
        <p:spPr>
          <a:xfrm>
            <a:off x="4922520" y="495101"/>
            <a:ext cx="7269479" cy="6197619"/>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8" name="Title 7">
            <a:extLst>
              <a:ext uri="{FF2B5EF4-FFF2-40B4-BE49-F238E27FC236}">
                <a16:creationId xmlns:a16="http://schemas.microsoft.com/office/drawing/2014/main" id="{960A5CDC-09B3-8013-A2B5-2A4BFC1C1162}"/>
              </a:ext>
            </a:extLst>
          </p:cNvPr>
          <p:cNvSpPr>
            <a:spLocks noGrp="1"/>
          </p:cNvSpPr>
          <p:nvPr>
            <p:ph type="title"/>
          </p:nvPr>
        </p:nvSpPr>
        <p:spPr>
          <a:xfrm>
            <a:off x="839788" y="958066"/>
            <a:ext cx="3932237" cy="2449882"/>
          </a:xfrm>
        </p:spPr>
        <p:txBody>
          <a:bodyPr/>
          <a:lstStyle/>
          <a:p>
            <a:r>
              <a:rPr lang="en-US"/>
              <a:t>Estimated Cost of a Cybersecurity Incident</a:t>
            </a:r>
          </a:p>
        </p:txBody>
      </p:sp>
      <p:sp>
        <p:nvSpPr>
          <p:cNvPr id="10" name="Text Placeholder 9">
            <a:extLst>
              <a:ext uri="{FF2B5EF4-FFF2-40B4-BE49-F238E27FC236}">
                <a16:creationId xmlns:a16="http://schemas.microsoft.com/office/drawing/2014/main" id="{25A108D6-8693-526C-AA5B-8ABF180E3002}"/>
              </a:ext>
            </a:extLst>
          </p:cNvPr>
          <p:cNvSpPr>
            <a:spLocks noGrp="1"/>
          </p:cNvSpPr>
          <p:nvPr>
            <p:ph type="body" sz="half" idx="2"/>
          </p:nvPr>
        </p:nvSpPr>
        <p:spPr>
          <a:xfrm>
            <a:off x="839788" y="3469144"/>
            <a:ext cx="3932237" cy="1224776"/>
          </a:xfrm>
        </p:spPr>
        <p:txBody>
          <a:bodyPr vert="horz" lIns="91440" tIns="45720" rIns="91440" bIns="45720" rtlCol="0" anchor="t">
            <a:noAutofit/>
          </a:bodyPr>
          <a:lstStyle/>
          <a:p>
            <a:r>
              <a:rPr lang="en-US">
                <a:ea typeface="+mn-lt"/>
                <a:cs typeface="+mn-lt"/>
              </a:rPr>
              <a:t>In 2025, 93% of healthcare organizations experienced at least one cyberattack. </a:t>
            </a:r>
            <a:r>
              <a:rPr lang="en-US" sz="900">
                <a:ea typeface="+mn-lt"/>
                <a:cs typeface="+mn-lt"/>
              </a:rPr>
              <a:t>[</a:t>
            </a:r>
            <a:r>
              <a:rPr lang="en-US" sz="900">
                <a:ea typeface="+mn-lt"/>
                <a:cs typeface="+mn-lt"/>
                <a:hlinkClick r:id="" action="ppaction://noaction"/>
              </a:rPr>
              <a:t>source</a:t>
            </a:r>
            <a:r>
              <a:rPr lang="en-US" sz="900">
                <a:ea typeface="+mn-lt"/>
                <a:cs typeface="+mn-lt"/>
              </a:rPr>
              <a:t>] </a:t>
            </a:r>
            <a:endParaRPr lang="en-US" sz="900"/>
          </a:p>
          <a:p>
            <a:endParaRPr lang="en-US"/>
          </a:p>
          <a:p>
            <a:endParaRPr lang="en-US">
              <a:ea typeface="+mn-lt"/>
              <a:cs typeface="+mn-lt"/>
            </a:endParaRPr>
          </a:p>
          <a:p>
            <a:r>
              <a:rPr lang="en-US"/>
              <a:t>  </a:t>
            </a:r>
          </a:p>
        </p:txBody>
      </p:sp>
      <p:graphicFrame>
        <p:nvGraphicFramePr>
          <p:cNvPr id="13" name="Table 12">
            <a:extLst>
              <a:ext uri="{FF2B5EF4-FFF2-40B4-BE49-F238E27FC236}">
                <a16:creationId xmlns:a16="http://schemas.microsoft.com/office/drawing/2014/main" id="{34E1F428-B993-8AF7-8737-6591BC438714}"/>
              </a:ext>
            </a:extLst>
          </p:cNvPr>
          <p:cNvGraphicFramePr>
            <a:graphicFrameLocks noGrp="1"/>
          </p:cNvGraphicFramePr>
          <p:nvPr>
            <p:extLst>
              <p:ext uri="{D42A27DB-BD31-4B8C-83A1-F6EECF244321}">
                <p14:modId xmlns:p14="http://schemas.microsoft.com/office/powerpoint/2010/main" val="2889435891"/>
              </p:ext>
            </p:extLst>
          </p:nvPr>
        </p:nvGraphicFramePr>
        <p:xfrm>
          <a:off x="5166246" y="748361"/>
          <a:ext cx="6214343" cy="5391029"/>
        </p:xfrm>
        <a:graphic>
          <a:graphicData uri="http://schemas.openxmlformats.org/drawingml/2006/table">
            <a:tbl>
              <a:tblPr/>
              <a:tblGrid>
                <a:gridCol w="2072111">
                  <a:extLst>
                    <a:ext uri="{9D8B030D-6E8A-4147-A177-3AD203B41FA5}">
                      <a16:colId xmlns:a16="http://schemas.microsoft.com/office/drawing/2014/main" val="1566437566"/>
                    </a:ext>
                  </a:extLst>
                </a:gridCol>
                <a:gridCol w="2221992">
                  <a:extLst>
                    <a:ext uri="{9D8B030D-6E8A-4147-A177-3AD203B41FA5}">
                      <a16:colId xmlns:a16="http://schemas.microsoft.com/office/drawing/2014/main" val="1777790552"/>
                    </a:ext>
                  </a:extLst>
                </a:gridCol>
                <a:gridCol w="1920240">
                  <a:extLst>
                    <a:ext uri="{9D8B030D-6E8A-4147-A177-3AD203B41FA5}">
                      <a16:colId xmlns:a16="http://schemas.microsoft.com/office/drawing/2014/main" val="3148591744"/>
                    </a:ext>
                  </a:extLst>
                </a:gridCol>
              </a:tblGrid>
              <a:tr h="399416">
                <a:tc>
                  <a:txBody>
                    <a:bodyPr/>
                    <a:lstStyle/>
                    <a:p>
                      <a:pPr>
                        <a:buNone/>
                      </a:pPr>
                      <a:r>
                        <a:rPr lang="en-CA" sz="1100" b="1">
                          <a:solidFill>
                            <a:schemeClr val="bg1"/>
                          </a:solidFill>
                          <a:latin typeface="+mj-lt"/>
                        </a:rPr>
                        <a:t>Cost</a:t>
                      </a:r>
                    </a:p>
                  </a:txBody>
                  <a:tcPr marT="91440" marB="91440" anchor="ctr">
                    <a:lnL>
                      <a:noFill/>
                    </a:lnL>
                    <a:lnR>
                      <a:noFill/>
                    </a:lnR>
                    <a:lnT>
                      <a:noFill/>
                    </a:lnT>
                    <a:lnB>
                      <a:noFill/>
                    </a:lnB>
                    <a:solidFill>
                      <a:schemeClr val="tx1"/>
                    </a:solidFill>
                  </a:tcPr>
                </a:tc>
                <a:tc>
                  <a:txBody>
                    <a:bodyPr/>
                    <a:lstStyle/>
                    <a:p>
                      <a:pPr>
                        <a:buNone/>
                      </a:pPr>
                      <a:r>
                        <a:rPr lang="en-CA" sz="1100" b="1">
                          <a:solidFill>
                            <a:schemeClr val="bg1"/>
                          </a:solidFill>
                          <a:latin typeface="+mj-lt"/>
                        </a:rPr>
                        <a:t>Description</a:t>
                      </a:r>
                    </a:p>
                  </a:txBody>
                  <a:tcPr marT="91440" marB="91440" anchor="ctr">
                    <a:lnL>
                      <a:noFill/>
                    </a:lnL>
                    <a:lnR>
                      <a:noFill/>
                    </a:lnR>
                    <a:lnT>
                      <a:noFill/>
                    </a:lnT>
                    <a:lnB>
                      <a:noFill/>
                    </a:lnB>
                    <a:solidFill>
                      <a:schemeClr val="tx1"/>
                    </a:solidFill>
                  </a:tcPr>
                </a:tc>
                <a:tc>
                  <a:txBody>
                    <a:bodyPr/>
                    <a:lstStyle/>
                    <a:p>
                      <a:pPr algn="r">
                        <a:buNone/>
                      </a:pPr>
                      <a:r>
                        <a:rPr lang="en-CA" sz="1100" b="1">
                          <a:solidFill>
                            <a:schemeClr val="bg1"/>
                          </a:solidFill>
                          <a:latin typeface="+mj-lt"/>
                        </a:rPr>
                        <a:t>Your Estimate</a:t>
                      </a:r>
                    </a:p>
                  </a:txBody>
                  <a:tcPr marT="91440" marB="91440" anchor="ctr">
                    <a:lnL>
                      <a:noFill/>
                    </a:lnL>
                    <a:lnR>
                      <a:noFill/>
                    </a:lnR>
                    <a:lnT>
                      <a:noFill/>
                    </a:lnT>
                    <a:lnB>
                      <a:noFill/>
                    </a:lnB>
                    <a:solidFill>
                      <a:schemeClr val="tx1"/>
                    </a:solidFill>
                  </a:tcPr>
                </a:tc>
                <a:extLst>
                  <a:ext uri="{0D108BD9-81ED-4DB2-BD59-A6C34878D82A}">
                    <a16:rowId xmlns:a16="http://schemas.microsoft.com/office/drawing/2014/main" val="2521165757"/>
                  </a:ext>
                </a:extLst>
              </a:tr>
              <a:tr h="772885">
                <a:tc>
                  <a:txBody>
                    <a:bodyPr/>
                    <a:lstStyle/>
                    <a:p>
                      <a:pPr>
                        <a:buNone/>
                      </a:pPr>
                      <a:r>
                        <a:rPr lang="en-CA" sz="1100" b="1">
                          <a:latin typeface="+mj-lt"/>
                        </a:rPr>
                        <a:t>Average Ransom</a:t>
                      </a:r>
                    </a:p>
                  </a:txBody>
                  <a:tcPr marT="91440" marB="91440" anchor="ctr">
                    <a:lnL>
                      <a:noFill/>
                    </a:lnL>
                    <a:lnR>
                      <a:noFill/>
                    </a:lnR>
                    <a:lnT>
                      <a:noFill/>
                    </a:lnT>
                    <a:lnB>
                      <a:noFill/>
                    </a:lnB>
                    <a:solidFill>
                      <a:schemeClr val="bg2"/>
                    </a:solidFill>
                  </a:tcPr>
                </a:tc>
                <a:tc>
                  <a:txBody>
                    <a:bodyPr/>
                    <a:lstStyle/>
                    <a:p>
                      <a:pPr lvl="0">
                        <a:buNone/>
                      </a:pPr>
                      <a:r>
                        <a:rPr lang="en-CA" sz="1100"/>
                        <a:t>Average ransom for a private medical or surgery clinic</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dirty="0">
                          <a:solidFill>
                            <a:schemeClr val="accent5"/>
                          </a:solidFill>
                          <a:latin typeface="+mj-lt"/>
                        </a:rPr>
                        <a:t>$650,000</a:t>
                      </a:r>
                      <a:endParaRPr lang="en-CA" sz="1100" b="1" dirty="0">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3266308648"/>
                  </a:ext>
                </a:extLst>
              </a:tr>
              <a:tr h="555171">
                <a:tc>
                  <a:txBody>
                    <a:bodyPr/>
                    <a:lstStyle/>
                    <a:p>
                      <a:pPr>
                        <a:buNone/>
                      </a:pPr>
                      <a:r>
                        <a:rPr lang="en-CA" sz="1100" b="1">
                          <a:latin typeface="+mj-lt"/>
                        </a:rPr>
                        <a:t>Lost Revenue</a:t>
                      </a:r>
                    </a:p>
                  </a:txBody>
                  <a:tcPr marT="91440" marB="91440" anchor="ctr">
                    <a:lnL>
                      <a:noFill/>
                    </a:lnL>
                    <a:lnR>
                      <a:noFill/>
                    </a:lnR>
                    <a:lnT>
                      <a:noFill/>
                    </a:lnT>
                    <a:lnB>
                      <a:noFill/>
                    </a:lnB>
                    <a:noFill/>
                  </a:tcPr>
                </a:tc>
                <a:tc>
                  <a:txBody>
                    <a:bodyPr/>
                    <a:lstStyle/>
                    <a:p>
                      <a:pPr>
                        <a:buNone/>
                      </a:pPr>
                      <a:r>
                        <a:rPr lang="en-CA" sz="1100"/>
                        <a:t>≈24 days of downtime (avg. disruption) on ≈$9,000,000 annual revenue</a:t>
                      </a:r>
                    </a:p>
                  </a:txBody>
                  <a:tcPr marT="91440" marB="91440" anchor="ctr">
                    <a:lnL>
                      <a:noFill/>
                    </a:lnL>
                    <a:lnR>
                      <a:noFill/>
                    </a:lnR>
                    <a:lnT>
                      <a:noFill/>
                    </a:lnT>
                    <a:lnB>
                      <a:noFill/>
                    </a:lnB>
                    <a:noFill/>
                  </a:tcPr>
                </a:tc>
                <a:tc>
                  <a:txBody>
                    <a:bodyPr/>
                    <a:lstStyle/>
                    <a:p>
                      <a:pPr algn="r">
                        <a:buNone/>
                      </a:pPr>
                      <a:r>
                        <a:rPr lang="en-CA" sz="1100" b="1">
                          <a:solidFill>
                            <a:schemeClr val="accent5"/>
                          </a:solidFill>
                          <a:latin typeface="+mj-lt"/>
                        </a:rPr>
                        <a:t>$588,462</a:t>
                      </a:r>
                    </a:p>
                  </a:txBody>
                  <a:tcPr marT="91440" marB="91440" anchor="ctr">
                    <a:lnL>
                      <a:noFill/>
                    </a:lnL>
                    <a:lnR>
                      <a:noFill/>
                    </a:lnR>
                    <a:lnT>
                      <a:noFill/>
                    </a:lnT>
                    <a:lnB>
                      <a:noFill/>
                    </a:lnB>
                    <a:noFill/>
                  </a:tcPr>
                </a:tc>
                <a:extLst>
                  <a:ext uri="{0D108BD9-81ED-4DB2-BD59-A6C34878D82A}">
                    <a16:rowId xmlns:a16="http://schemas.microsoft.com/office/drawing/2014/main" val="1782328616"/>
                  </a:ext>
                </a:extLst>
              </a:tr>
              <a:tr h="674914">
                <a:tc>
                  <a:txBody>
                    <a:bodyPr/>
                    <a:lstStyle/>
                    <a:p>
                      <a:pPr>
                        <a:buNone/>
                      </a:pPr>
                      <a:r>
                        <a:rPr lang="en-CA" sz="1100" b="1">
                          <a:latin typeface="+mj-lt"/>
                        </a:rPr>
                        <a:t>Insurance Premium Increase </a:t>
                      </a:r>
                    </a:p>
                  </a:txBody>
                  <a:tcPr marT="91440" marB="91440" anchor="ctr">
                    <a:lnL>
                      <a:noFill/>
                    </a:lnL>
                    <a:lnR>
                      <a:noFill/>
                    </a:lnR>
                    <a:lnT>
                      <a:noFill/>
                    </a:lnT>
                    <a:lnB>
                      <a:noFill/>
                    </a:lnB>
                    <a:solidFill>
                      <a:schemeClr val="bg2"/>
                    </a:solidFill>
                  </a:tcPr>
                </a:tc>
                <a:tc>
                  <a:txBody>
                    <a:bodyPr/>
                    <a:lstStyle/>
                    <a:p>
                      <a:pPr lvl="0">
                        <a:buNone/>
                      </a:pPr>
                      <a:r>
                        <a:rPr lang="en-CA" sz="1100"/>
                        <a:t>Over 12 months</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a:solidFill>
                            <a:schemeClr val="accent5"/>
                          </a:solidFill>
                          <a:latin typeface="+mj-lt"/>
                        </a:rPr>
                        <a:t>$10,250</a:t>
                      </a:r>
                      <a:endParaRPr lang="en-CA" sz="1100" b="1">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1535667332"/>
                  </a:ext>
                </a:extLst>
              </a:tr>
              <a:tr h="674913">
                <a:tc>
                  <a:txBody>
                    <a:bodyPr/>
                    <a:lstStyle/>
                    <a:p>
                      <a:pPr lvl="0" algn="l">
                        <a:lnSpc>
                          <a:spcPct val="100000"/>
                        </a:lnSpc>
                        <a:spcBef>
                          <a:spcPts val="0"/>
                        </a:spcBef>
                        <a:spcAft>
                          <a:spcPts val="0"/>
                        </a:spcAft>
                        <a:buNone/>
                      </a:pPr>
                      <a:r>
                        <a:rPr lang="en-CA" sz="1100" b="1" i="0" u="none" strike="noStrike" noProof="0">
                          <a:solidFill>
                            <a:srgbClr val="000000"/>
                          </a:solidFill>
                          <a:latin typeface="SUSE"/>
                          <a:ea typeface="SUSE"/>
                        </a:rPr>
                        <a:t>HIPAA / OCR Fines</a:t>
                      </a:r>
                      <a:endParaRPr lang="en-CA" sz="1100" b="0" i="0" u="none" strike="noStrike" noProof="0">
                        <a:solidFill>
                          <a:srgbClr val="000000"/>
                        </a:solidFill>
                        <a:latin typeface="SUSE"/>
                        <a:ea typeface="SUSE"/>
                      </a:endParaRPr>
                    </a:p>
                  </a:txBody>
                  <a:tcPr marT="91440" marB="91440" anchor="ctr">
                    <a:lnL w="0">
                      <a:noFill/>
                    </a:lnL>
                    <a:lnR w="0">
                      <a:noFill/>
                    </a:lnR>
                    <a:lnT w="0">
                      <a:noFill/>
                    </a:lnT>
                    <a:lnB w="0">
                      <a:noFill/>
                    </a:lnB>
                    <a:solidFill>
                      <a:schemeClr val="bg1"/>
                    </a:solidFill>
                  </a:tcPr>
                </a:tc>
                <a:tc>
                  <a:txBody>
                    <a:bodyPr/>
                    <a:lstStyle/>
                    <a:p>
                      <a:pPr lvl="0">
                        <a:buNone/>
                      </a:pPr>
                      <a:r>
                        <a:rPr lang="en-CA" sz="1100" b="0" i="0" u="none" strike="noStrike" noProof="0">
                          <a:solidFill>
                            <a:srgbClr val="000000"/>
                          </a:solidFill>
                          <a:latin typeface="DM Sans Light"/>
                        </a:rPr>
                        <a:t>Estimate average cost for small and mid-sized healthcare companies</a:t>
                      </a:r>
                      <a:endParaRPr lang="en-US"/>
                    </a:p>
                  </a:txBody>
                  <a:tcPr marT="91440" marB="91440" anchor="ctr">
                    <a:lnL w="0">
                      <a:noFill/>
                    </a:lnL>
                    <a:lnR w="0">
                      <a:noFill/>
                    </a:lnR>
                    <a:lnT w="0">
                      <a:noFill/>
                    </a:lnT>
                    <a:lnB w="0">
                      <a:noFill/>
                    </a:lnB>
                    <a:solidFill>
                      <a:schemeClr val="bg1"/>
                    </a:solidFill>
                  </a:tcPr>
                </a:tc>
                <a:tc>
                  <a:txBody>
                    <a:bodyPr/>
                    <a:lstStyle/>
                    <a:p>
                      <a:pPr lvl="0" algn="r">
                        <a:buNone/>
                      </a:pPr>
                      <a:r>
                        <a:rPr lang="en-CA" sz="1100" b="1" i="0" u="none" strike="noStrike" noProof="0">
                          <a:solidFill>
                            <a:schemeClr val="accent5"/>
                          </a:solidFill>
                          <a:latin typeface="+mj-lt"/>
                        </a:rPr>
                        <a:t>$100,000</a:t>
                      </a:r>
                      <a:endParaRPr lang="en-CA" sz="1100" b="1" i="0" u="none" strike="noStrike" noProof="0" dirty="0">
                        <a:solidFill>
                          <a:schemeClr val="accent5"/>
                        </a:solidFill>
                        <a:latin typeface="+mj-lt"/>
                      </a:endParaRPr>
                    </a:p>
                  </a:txBody>
                  <a:tcPr marT="91440" marB="91440" anchor="ctr">
                    <a:lnL w="0">
                      <a:noFill/>
                    </a:lnL>
                    <a:lnR w="0">
                      <a:noFill/>
                    </a:lnR>
                    <a:lnT w="0">
                      <a:noFill/>
                    </a:lnT>
                    <a:lnB w="0">
                      <a:noFill/>
                    </a:lnB>
                    <a:solidFill>
                      <a:schemeClr val="bg1"/>
                    </a:solidFill>
                  </a:tcPr>
                </a:tc>
                <a:extLst>
                  <a:ext uri="{0D108BD9-81ED-4DB2-BD59-A6C34878D82A}">
                    <a16:rowId xmlns:a16="http://schemas.microsoft.com/office/drawing/2014/main" val="2397060116"/>
                  </a:ext>
                </a:extLst>
              </a:tr>
              <a:tr h="674914">
                <a:tc>
                  <a:txBody>
                    <a:bodyPr/>
                    <a:lstStyle/>
                    <a:p>
                      <a:pPr>
                        <a:buNone/>
                      </a:pPr>
                      <a:r>
                        <a:rPr lang="en-CA" sz="1100" b="1" dirty="0">
                          <a:solidFill>
                            <a:schemeClr val="bg1"/>
                          </a:solidFill>
                          <a:latin typeface="+mj-lt"/>
                        </a:rPr>
                        <a:t>TOTAL ESTIMATED COST </a:t>
                      </a:r>
                    </a:p>
                  </a:txBody>
                  <a:tcPr marT="91440" marB="91440" anchor="ctr">
                    <a:lnL>
                      <a:noFill/>
                    </a:lnL>
                    <a:lnR>
                      <a:noFill/>
                    </a:lnR>
                    <a:lnT>
                      <a:noFill/>
                    </a:lnT>
                    <a:lnB>
                      <a:noFill/>
                    </a:lnB>
                    <a:solidFill>
                      <a:srgbClr val="6C64FF"/>
                    </a:solidFill>
                  </a:tcPr>
                </a:tc>
                <a:tc>
                  <a:txBody>
                    <a:bodyPr/>
                    <a:lstStyle/>
                    <a:p>
                      <a:pPr>
                        <a:buNone/>
                      </a:pPr>
                      <a:endParaRPr lang="en-CA" sz="1100" dirty="0">
                        <a:solidFill>
                          <a:schemeClr val="bg1"/>
                        </a:solidFill>
                      </a:endParaRPr>
                    </a:p>
                  </a:txBody>
                  <a:tcPr marT="91440" marB="91440" anchor="ctr">
                    <a:lnL>
                      <a:noFill/>
                    </a:lnL>
                    <a:lnR>
                      <a:noFill/>
                    </a:lnR>
                    <a:lnT>
                      <a:noFill/>
                    </a:lnT>
                    <a:lnB>
                      <a:noFill/>
                    </a:lnB>
                    <a:solidFill>
                      <a:srgbClr val="6C64FF"/>
                    </a:solidFill>
                  </a:tcPr>
                </a:tc>
                <a:tc>
                  <a:txBody>
                    <a:bodyPr/>
                    <a:lstStyle/>
                    <a:p>
                      <a:pPr algn="r">
                        <a:buNone/>
                      </a:pPr>
                      <a:r>
                        <a:rPr lang="en-CA" sz="1100" b="1" dirty="0">
                          <a:solidFill>
                            <a:schemeClr val="bg1"/>
                          </a:solidFill>
                          <a:latin typeface="+mj-lt"/>
                        </a:rPr>
                        <a:t>$1,348,712</a:t>
                      </a:r>
                    </a:p>
                  </a:txBody>
                  <a:tcPr marT="91440" marB="91440" anchor="ctr">
                    <a:lnL>
                      <a:noFill/>
                    </a:lnL>
                    <a:lnR>
                      <a:noFill/>
                    </a:lnR>
                    <a:lnT>
                      <a:noFill/>
                    </a:lnT>
                    <a:lnB>
                      <a:noFill/>
                    </a:lnB>
                    <a:solidFill>
                      <a:srgbClr val="6C64FF"/>
                    </a:solidFill>
                  </a:tcPr>
                </a:tc>
                <a:extLst>
                  <a:ext uri="{0D108BD9-81ED-4DB2-BD59-A6C34878D82A}">
                    <a16:rowId xmlns:a16="http://schemas.microsoft.com/office/drawing/2014/main" val="3136110049"/>
                  </a:ext>
                </a:extLst>
              </a:tr>
              <a:tr h="653142">
                <a:tc>
                  <a:txBody>
                    <a:bodyPr/>
                    <a:lstStyle/>
                    <a:p>
                      <a:pPr lvl="0" algn="l">
                        <a:lnSpc>
                          <a:spcPct val="100000"/>
                        </a:lnSpc>
                        <a:spcBef>
                          <a:spcPts val="0"/>
                        </a:spcBef>
                        <a:spcAft>
                          <a:spcPts val="0"/>
                        </a:spcAft>
                        <a:buNone/>
                      </a:pPr>
                      <a:r>
                        <a:rPr lang="en-CA" sz="1100" b="1" i="0" u="none" strike="noStrike" noProof="0">
                          <a:solidFill>
                            <a:srgbClr val="000000"/>
                          </a:solidFill>
                          <a:latin typeface="suse"/>
                        </a:rPr>
                        <a:t>Cost of Proactive Security</a:t>
                      </a:r>
                      <a:endParaRPr lang="en-CA" sz="1100" b="0" i="0" u="none" strike="noStrike" noProof="0">
                        <a:solidFill>
                          <a:srgbClr val="000000"/>
                        </a:solidFill>
                        <a:latin typeface="suse"/>
                      </a:endParaRPr>
                    </a:p>
                    <a:p>
                      <a:pPr lvl="0">
                        <a:buNone/>
                      </a:pPr>
                      <a:endParaRPr lang="en-CA" sz="1100" b="1">
                        <a:latin typeface="+mj-lt"/>
                      </a:endParaRPr>
                    </a:p>
                  </a:txBody>
                  <a:tcPr marT="91440" marB="91440" anchor="ctr">
                    <a:lnL>
                      <a:noFill/>
                    </a:lnL>
                    <a:lnR>
                      <a:noFill/>
                    </a:lnR>
                    <a:lnT>
                      <a:noFill/>
                    </a:lnT>
                    <a:lnB>
                      <a:noFill/>
                    </a:lnB>
                    <a:solidFill>
                      <a:schemeClr val="bg2"/>
                    </a:solidFill>
                  </a:tcPr>
                </a:tc>
                <a:tc>
                  <a:txBody>
                    <a:bodyPr/>
                    <a:lstStyle/>
                    <a:p>
                      <a:pPr>
                        <a:buNone/>
                      </a:pPr>
                      <a:r>
                        <a:rPr lang="en-CA" sz="1100" dirty="0"/>
                        <a:t>Risk assessment + Apex Defense MDR (60 users) + vCISO services</a:t>
                      </a:r>
                    </a:p>
                  </a:txBody>
                  <a:tcPr marT="91440" marB="91440" anchor="ctr">
                    <a:lnL>
                      <a:noFill/>
                    </a:lnL>
                    <a:lnR>
                      <a:noFill/>
                    </a:lnR>
                    <a:lnT>
                      <a:noFill/>
                    </a:lnT>
                    <a:lnB>
                      <a:noFill/>
                    </a:lnB>
                    <a:solidFill>
                      <a:schemeClr val="bg2"/>
                    </a:solidFill>
                  </a:tcPr>
                </a:tc>
                <a:tc>
                  <a:txBody>
                    <a:bodyPr/>
                    <a:lstStyle/>
                    <a:p>
                      <a:pPr lvl="0" algn="r">
                        <a:buNone/>
                      </a:pPr>
                      <a:r>
                        <a:rPr lang="en-CA" sz="1100" b="1" dirty="0">
                          <a:solidFill>
                            <a:schemeClr val="accent5"/>
                          </a:solidFill>
                          <a:latin typeface="+mj-lt"/>
                        </a:rPr>
                        <a:t>$68,640</a:t>
                      </a: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4099419084"/>
                  </a:ext>
                </a:extLst>
              </a:tr>
              <a:tr h="811500">
                <a:tc>
                  <a:txBody>
                    <a:bodyPr/>
                    <a:lstStyle/>
                    <a:p>
                      <a:pPr lvl="0">
                        <a:buNone/>
                      </a:pPr>
                      <a:r>
                        <a:rPr lang="en-CA" sz="1100" b="1">
                          <a:solidFill>
                            <a:srgbClr val="050D4F"/>
                          </a:solidFill>
                          <a:latin typeface="+mj-lt"/>
                        </a:rPr>
                        <a:t>TOTAL SAVINGS</a:t>
                      </a:r>
                    </a:p>
                  </a:txBody>
                  <a:tcPr marT="91440" marB="91440" anchor="ctr">
                    <a:lnL w="0">
                      <a:noFill/>
                    </a:lnL>
                    <a:lnR w="0">
                      <a:noFill/>
                    </a:lnR>
                    <a:lnT w="0">
                      <a:noFill/>
                    </a:lnT>
                    <a:lnB w="0">
                      <a:noFill/>
                    </a:lnB>
                    <a:solidFill>
                      <a:srgbClr val="BDED33"/>
                    </a:solidFill>
                  </a:tcPr>
                </a:tc>
                <a:tc>
                  <a:txBody>
                    <a:bodyPr/>
                    <a:lstStyle/>
                    <a:p>
                      <a:pPr lvl="0">
                        <a:buNone/>
                      </a:pPr>
                      <a:endParaRPr lang="en-CA" sz="1100"/>
                    </a:p>
                  </a:txBody>
                  <a:tcPr marT="91440" marB="91440" anchor="ctr">
                    <a:lnL w="0">
                      <a:noFill/>
                    </a:lnL>
                    <a:lnR w="0">
                      <a:noFill/>
                    </a:lnR>
                    <a:lnT w="0">
                      <a:noFill/>
                    </a:lnT>
                    <a:lnB w="0">
                      <a:noFill/>
                    </a:lnB>
                    <a:solidFill>
                      <a:srgbClr val="BDED33"/>
                    </a:solidFill>
                  </a:tcPr>
                </a:tc>
                <a:tc>
                  <a:txBody>
                    <a:bodyPr/>
                    <a:lstStyle/>
                    <a:p>
                      <a:pPr lvl="0" algn="r">
                        <a:buNone/>
                      </a:pPr>
                      <a:r>
                        <a:rPr lang="en-CA" sz="2000" b="1" dirty="0">
                          <a:solidFill>
                            <a:schemeClr val="tx1"/>
                          </a:solidFill>
                          <a:latin typeface="+mj-lt"/>
                        </a:rPr>
                        <a:t>$1,280,072</a:t>
                      </a:r>
                    </a:p>
                  </a:txBody>
                  <a:tcPr marT="91440" marB="91440" anchor="ctr">
                    <a:lnL w="0">
                      <a:noFill/>
                    </a:lnL>
                    <a:lnR w="0">
                      <a:noFill/>
                    </a:lnR>
                    <a:lnT w="0">
                      <a:noFill/>
                    </a:lnT>
                    <a:lnB w="0">
                      <a:noFill/>
                    </a:lnB>
                    <a:solidFill>
                      <a:srgbClr val="BDED33"/>
                    </a:solidFill>
                  </a:tcPr>
                </a:tc>
                <a:extLst>
                  <a:ext uri="{0D108BD9-81ED-4DB2-BD59-A6C34878D82A}">
                    <a16:rowId xmlns:a16="http://schemas.microsoft.com/office/drawing/2014/main" val="2661349414"/>
                  </a:ext>
                </a:extLst>
              </a:tr>
            </a:tbl>
          </a:graphicData>
        </a:graphic>
      </p:graphicFrame>
      <p:sp>
        <p:nvSpPr>
          <p:cNvPr id="16" name="Rectangle 15">
            <a:hlinkClick r:id="rId3" action="ppaction://hlinksldjump"/>
          </p:cNvPr>
          <p:cNvSpPr/>
          <p:nvPr/>
        </p:nvSpPr>
        <p:spPr>
          <a:xfrm>
            <a:off x="841248" y="5897880"/>
            <a:ext cx="1783080" cy="45720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a:solidFill>
                  <a:schemeClr val="tx1"/>
                </a:solidFill>
                <a:latin typeface="+mj-lt"/>
              </a:rPr>
              <a:t>← Start over</a:t>
            </a:r>
          </a:p>
        </p:txBody>
      </p:sp>
      <p:sp>
        <p:nvSpPr>
          <p:cNvPr id="17" name="Rectangle 16">
            <a:hlinkClick r:id="rId4" action="ppaction://hlinksldjump"/>
          </p:cNvPr>
          <p:cNvSpPr/>
          <p:nvPr/>
        </p:nvSpPr>
        <p:spPr>
          <a:xfrm>
            <a:off x="2743200" y="5897880"/>
            <a:ext cx="2286000" cy="457200"/>
          </a:xfrm>
          <a:prstGeom prst="rect">
            <a:avLst/>
          </a:prstGeom>
          <a:solidFill>
            <a:srgbClr val="103EFF"/>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dirty="0">
                <a:solidFill>
                  <a:schemeClr val="bg1"/>
                </a:solidFill>
                <a:latin typeface="+mj-lt"/>
              </a:rPr>
              <a:t>See the solution →</a:t>
            </a:r>
          </a:p>
        </p:txBody>
      </p:sp>
      <p:sp>
        <p:nvSpPr>
          <p:cNvPr id="4" name="Content Placeholder 3">
            <a:extLst>
              <a:ext uri="{FF2B5EF4-FFF2-40B4-BE49-F238E27FC236}">
                <a16:creationId xmlns:a16="http://schemas.microsoft.com/office/drawing/2014/main" id="{6101EBB7-C146-64E6-EE91-96577C0DF9B0}"/>
              </a:ext>
            </a:extLst>
          </p:cNvPr>
          <p:cNvSpPr txBox="1">
            <a:spLocks/>
          </p:cNvSpPr>
          <p:nvPr/>
        </p:nvSpPr>
        <p:spPr>
          <a:xfrm>
            <a:off x="839787" y="4455340"/>
            <a:ext cx="3932237" cy="11049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Clr>
                <a:schemeClr val="accent2"/>
              </a:buClr>
              <a:buSzPct val="85000"/>
              <a:buFont typeface="DM Sans" pitchFamily="2" charset="0"/>
              <a:buChar char="↘"/>
            </a:pPr>
            <a:r>
              <a:rPr lang="en-US" sz="1200" dirty="0">
                <a:ea typeface="+mn-lt"/>
                <a:cs typeface="+mn-lt"/>
              </a:rPr>
              <a:t>Medical &amp; Surgical Clinics</a:t>
            </a:r>
          </a:p>
          <a:p>
            <a:pPr marL="171450" indent="-171450">
              <a:buClr>
                <a:schemeClr val="accent2"/>
              </a:buClr>
              <a:buSzPct val="85000"/>
              <a:buFont typeface="DM Sans" pitchFamily="2" charset="0"/>
              <a:buChar char="↘"/>
            </a:pPr>
            <a:r>
              <a:rPr lang="en-US" sz="1200" dirty="0">
                <a:ea typeface="+mn-lt"/>
                <a:cs typeface="+mn-lt"/>
              </a:rPr>
              <a:t>Large multi-provider practice</a:t>
            </a:r>
          </a:p>
        </p:txBody>
      </p:sp>
      <p:sp>
        <p:nvSpPr>
          <p:cNvPr id="6" name="Content Placeholder 8">
            <a:extLst>
              <a:ext uri="{FF2B5EF4-FFF2-40B4-BE49-F238E27FC236}">
                <a16:creationId xmlns:a16="http://schemas.microsoft.com/office/drawing/2014/main" id="{29BFBB58-BC89-F930-5165-3A94AAE300D9}"/>
              </a:ext>
            </a:extLst>
          </p:cNvPr>
          <p:cNvSpPr txBox="1">
            <a:spLocks/>
          </p:cNvSpPr>
          <p:nvPr/>
        </p:nvSpPr>
        <p:spPr>
          <a:xfrm>
            <a:off x="906442" y="502920"/>
            <a:ext cx="4016077"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YOUR ESTIMATE</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14A07BA-56AC-2934-42E1-A10A527AE976}"/>
              </a:ext>
            </a:extLst>
          </p:cNvPr>
          <p:cNvSpPr/>
          <p:nvPr/>
        </p:nvSpPr>
        <p:spPr>
          <a:xfrm>
            <a:off x="7117080" y="0"/>
            <a:ext cx="5074920" cy="6858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15" name="Rectangle 14">
            <a:extLst>
              <a:ext uri="{FF2B5EF4-FFF2-40B4-BE49-F238E27FC236}">
                <a16:creationId xmlns:a16="http://schemas.microsoft.com/office/drawing/2014/main" id="{BEF77D53-C8E1-3731-6C44-7766A6AF77C3}"/>
              </a:ext>
            </a:extLst>
          </p:cNvPr>
          <p:cNvSpPr/>
          <p:nvPr/>
        </p:nvSpPr>
        <p:spPr>
          <a:xfrm>
            <a:off x="4922520" y="495101"/>
            <a:ext cx="7269479" cy="6197619"/>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8" name="Title 7">
            <a:extLst>
              <a:ext uri="{FF2B5EF4-FFF2-40B4-BE49-F238E27FC236}">
                <a16:creationId xmlns:a16="http://schemas.microsoft.com/office/drawing/2014/main" id="{960A5CDC-09B3-8013-A2B5-2A4BFC1C1162}"/>
              </a:ext>
            </a:extLst>
          </p:cNvPr>
          <p:cNvSpPr>
            <a:spLocks noGrp="1"/>
          </p:cNvSpPr>
          <p:nvPr>
            <p:ph type="title"/>
          </p:nvPr>
        </p:nvSpPr>
        <p:spPr>
          <a:xfrm>
            <a:off x="839788" y="958066"/>
            <a:ext cx="3932237" cy="2449882"/>
          </a:xfrm>
        </p:spPr>
        <p:txBody>
          <a:bodyPr/>
          <a:lstStyle/>
          <a:p>
            <a:r>
              <a:rPr lang="en-US"/>
              <a:t>Estimated Cost of a Cybersecurity Incident</a:t>
            </a:r>
          </a:p>
        </p:txBody>
      </p:sp>
      <p:sp>
        <p:nvSpPr>
          <p:cNvPr id="10" name="Text Placeholder 9">
            <a:extLst>
              <a:ext uri="{FF2B5EF4-FFF2-40B4-BE49-F238E27FC236}">
                <a16:creationId xmlns:a16="http://schemas.microsoft.com/office/drawing/2014/main" id="{25A108D6-8693-526C-AA5B-8ABF180E3002}"/>
              </a:ext>
            </a:extLst>
          </p:cNvPr>
          <p:cNvSpPr>
            <a:spLocks noGrp="1"/>
          </p:cNvSpPr>
          <p:nvPr>
            <p:ph type="body" sz="half" idx="2"/>
          </p:nvPr>
        </p:nvSpPr>
        <p:spPr>
          <a:xfrm>
            <a:off x="839788" y="3469144"/>
            <a:ext cx="3932237" cy="1224776"/>
          </a:xfrm>
        </p:spPr>
        <p:txBody>
          <a:bodyPr vert="horz" lIns="91440" tIns="45720" rIns="91440" bIns="45720" rtlCol="0" anchor="t">
            <a:noAutofit/>
          </a:bodyPr>
          <a:lstStyle/>
          <a:p>
            <a:r>
              <a:rPr lang="en-US">
                <a:ea typeface="+mn-lt"/>
                <a:cs typeface="+mn-lt"/>
              </a:rPr>
              <a:t>In 2025, 93% of healthcare organizations experienced at least one cyberattack. </a:t>
            </a:r>
            <a:r>
              <a:rPr lang="en-US" sz="900">
                <a:ea typeface="+mn-lt"/>
                <a:cs typeface="+mn-lt"/>
              </a:rPr>
              <a:t>[</a:t>
            </a:r>
            <a:r>
              <a:rPr lang="en-US" sz="900">
                <a:ea typeface="+mn-lt"/>
                <a:cs typeface="+mn-lt"/>
                <a:hlinkClick r:id="" action="ppaction://noaction"/>
              </a:rPr>
              <a:t>source</a:t>
            </a:r>
            <a:r>
              <a:rPr lang="en-US" sz="900">
                <a:ea typeface="+mn-lt"/>
                <a:cs typeface="+mn-lt"/>
              </a:rPr>
              <a:t>] </a:t>
            </a:r>
            <a:endParaRPr lang="en-US" sz="900"/>
          </a:p>
          <a:p>
            <a:endParaRPr lang="en-US"/>
          </a:p>
          <a:p>
            <a:endParaRPr lang="en-US">
              <a:ea typeface="+mn-lt"/>
              <a:cs typeface="+mn-lt"/>
            </a:endParaRPr>
          </a:p>
          <a:p>
            <a:r>
              <a:rPr lang="en-US"/>
              <a:t>  </a:t>
            </a:r>
          </a:p>
        </p:txBody>
      </p:sp>
      <p:graphicFrame>
        <p:nvGraphicFramePr>
          <p:cNvPr id="13" name="Table 12">
            <a:extLst>
              <a:ext uri="{FF2B5EF4-FFF2-40B4-BE49-F238E27FC236}">
                <a16:creationId xmlns:a16="http://schemas.microsoft.com/office/drawing/2014/main" id="{34E1F428-B993-8AF7-8737-6591BC438714}"/>
              </a:ext>
            </a:extLst>
          </p:cNvPr>
          <p:cNvGraphicFramePr>
            <a:graphicFrameLocks noGrp="1"/>
          </p:cNvGraphicFramePr>
          <p:nvPr>
            <p:extLst>
              <p:ext uri="{D42A27DB-BD31-4B8C-83A1-F6EECF244321}">
                <p14:modId xmlns:p14="http://schemas.microsoft.com/office/powerpoint/2010/main" val="538218961"/>
              </p:ext>
            </p:extLst>
          </p:nvPr>
        </p:nvGraphicFramePr>
        <p:xfrm>
          <a:off x="5166246" y="748361"/>
          <a:ext cx="6214343" cy="5391029"/>
        </p:xfrm>
        <a:graphic>
          <a:graphicData uri="http://schemas.openxmlformats.org/drawingml/2006/table">
            <a:tbl>
              <a:tblPr/>
              <a:tblGrid>
                <a:gridCol w="2072111">
                  <a:extLst>
                    <a:ext uri="{9D8B030D-6E8A-4147-A177-3AD203B41FA5}">
                      <a16:colId xmlns:a16="http://schemas.microsoft.com/office/drawing/2014/main" val="1566437566"/>
                    </a:ext>
                  </a:extLst>
                </a:gridCol>
                <a:gridCol w="2221992">
                  <a:extLst>
                    <a:ext uri="{9D8B030D-6E8A-4147-A177-3AD203B41FA5}">
                      <a16:colId xmlns:a16="http://schemas.microsoft.com/office/drawing/2014/main" val="1777790552"/>
                    </a:ext>
                  </a:extLst>
                </a:gridCol>
                <a:gridCol w="1920240">
                  <a:extLst>
                    <a:ext uri="{9D8B030D-6E8A-4147-A177-3AD203B41FA5}">
                      <a16:colId xmlns:a16="http://schemas.microsoft.com/office/drawing/2014/main" val="3148591744"/>
                    </a:ext>
                  </a:extLst>
                </a:gridCol>
              </a:tblGrid>
              <a:tr h="399416">
                <a:tc>
                  <a:txBody>
                    <a:bodyPr/>
                    <a:lstStyle/>
                    <a:p>
                      <a:pPr>
                        <a:buNone/>
                      </a:pPr>
                      <a:r>
                        <a:rPr lang="en-CA" sz="1100" b="1">
                          <a:solidFill>
                            <a:schemeClr val="bg1"/>
                          </a:solidFill>
                          <a:latin typeface="+mj-lt"/>
                        </a:rPr>
                        <a:t>Cost</a:t>
                      </a:r>
                    </a:p>
                  </a:txBody>
                  <a:tcPr marT="91440" marB="91440" anchor="ctr">
                    <a:lnL>
                      <a:noFill/>
                    </a:lnL>
                    <a:lnR>
                      <a:noFill/>
                    </a:lnR>
                    <a:lnT>
                      <a:noFill/>
                    </a:lnT>
                    <a:lnB>
                      <a:noFill/>
                    </a:lnB>
                    <a:solidFill>
                      <a:schemeClr val="tx1"/>
                    </a:solidFill>
                  </a:tcPr>
                </a:tc>
                <a:tc>
                  <a:txBody>
                    <a:bodyPr/>
                    <a:lstStyle/>
                    <a:p>
                      <a:pPr>
                        <a:buNone/>
                      </a:pPr>
                      <a:r>
                        <a:rPr lang="en-CA" sz="1100" b="1">
                          <a:solidFill>
                            <a:schemeClr val="bg1"/>
                          </a:solidFill>
                          <a:latin typeface="+mj-lt"/>
                        </a:rPr>
                        <a:t>Description</a:t>
                      </a:r>
                    </a:p>
                  </a:txBody>
                  <a:tcPr marT="91440" marB="91440" anchor="ctr">
                    <a:lnL>
                      <a:noFill/>
                    </a:lnL>
                    <a:lnR>
                      <a:noFill/>
                    </a:lnR>
                    <a:lnT>
                      <a:noFill/>
                    </a:lnT>
                    <a:lnB>
                      <a:noFill/>
                    </a:lnB>
                    <a:solidFill>
                      <a:schemeClr val="tx1"/>
                    </a:solidFill>
                  </a:tcPr>
                </a:tc>
                <a:tc>
                  <a:txBody>
                    <a:bodyPr/>
                    <a:lstStyle/>
                    <a:p>
                      <a:pPr algn="r">
                        <a:buNone/>
                      </a:pPr>
                      <a:r>
                        <a:rPr lang="en-CA" sz="1100" b="1">
                          <a:solidFill>
                            <a:schemeClr val="bg1"/>
                          </a:solidFill>
                          <a:latin typeface="+mj-lt"/>
                        </a:rPr>
                        <a:t>Your Estimate</a:t>
                      </a:r>
                    </a:p>
                  </a:txBody>
                  <a:tcPr marT="91440" marB="91440" anchor="ctr">
                    <a:lnL>
                      <a:noFill/>
                    </a:lnL>
                    <a:lnR>
                      <a:noFill/>
                    </a:lnR>
                    <a:lnT>
                      <a:noFill/>
                    </a:lnT>
                    <a:lnB>
                      <a:noFill/>
                    </a:lnB>
                    <a:solidFill>
                      <a:schemeClr val="tx1"/>
                    </a:solidFill>
                  </a:tcPr>
                </a:tc>
                <a:extLst>
                  <a:ext uri="{0D108BD9-81ED-4DB2-BD59-A6C34878D82A}">
                    <a16:rowId xmlns:a16="http://schemas.microsoft.com/office/drawing/2014/main" val="2521165757"/>
                  </a:ext>
                </a:extLst>
              </a:tr>
              <a:tr h="772885">
                <a:tc>
                  <a:txBody>
                    <a:bodyPr/>
                    <a:lstStyle/>
                    <a:p>
                      <a:pPr>
                        <a:buNone/>
                      </a:pPr>
                      <a:r>
                        <a:rPr lang="en-CA" sz="1100" b="1">
                          <a:latin typeface="+mj-lt"/>
                        </a:rPr>
                        <a:t>Average Ransom</a:t>
                      </a:r>
                    </a:p>
                  </a:txBody>
                  <a:tcPr marT="91440" marB="91440" anchor="ctr">
                    <a:lnL>
                      <a:noFill/>
                    </a:lnL>
                    <a:lnR>
                      <a:noFill/>
                    </a:lnR>
                    <a:lnT>
                      <a:noFill/>
                    </a:lnT>
                    <a:lnB>
                      <a:noFill/>
                    </a:lnB>
                    <a:solidFill>
                      <a:schemeClr val="bg2"/>
                    </a:solidFill>
                  </a:tcPr>
                </a:tc>
                <a:tc>
                  <a:txBody>
                    <a:bodyPr/>
                    <a:lstStyle/>
                    <a:p>
                      <a:pPr lvl="0">
                        <a:buNone/>
                      </a:pPr>
                      <a:r>
                        <a:rPr lang="en-CA" sz="1100"/>
                        <a:t>Average ransom for a standalone veterinary clinic</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dirty="0">
                          <a:solidFill>
                            <a:schemeClr val="accent5"/>
                          </a:solidFill>
                          <a:latin typeface="+mj-lt"/>
                        </a:rPr>
                        <a:t>$135,000</a:t>
                      </a:r>
                      <a:endParaRPr lang="en-CA" sz="1100" b="1" dirty="0">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3266308648"/>
                  </a:ext>
                </a:extLst>
              </a:tr>
              <a:tr h="555171">
                <a:tc>
                  <a:txBody>
                    <a:bodyPr/>
                    <a:lstStyle/>
                    <a:p>
                      <a:pPr>
                        <a:buNone/>
                      </a:pPr>
                      <a:r>
                        <a:rPr lang="en-CA" sz="1100" b="1">
                          <a:latin typeface="+mj-lt"/>
                        </a:rPr>
                        <a:t>Lost Revenue</a:t>
                      </a:r>
                    </a:p>
                  </a:txBody>
                  <a:tcPr marT="91440" marB="91440" anchor="ctr">
                    <a:lnL>
                      <a:noFill/>
                    </a:lnL>
                    <a:lnR>
                      <a:noFill/>
                    </a:lnR>
                    <a:lnT>
                      <a:noFill/>
                    </a:lnT>
                    <a:lnB>
                      <a:noFill/>
                    </a:lnB>
                    <a:noFill/>
                  </a:tcPr>
                </a:tc>
                <a:tc>
                  <a:txBody>
                    <a:bodyPr/>
                    <a:lstStyle/>
                    <a:p>
                      <a:pPr>
                        <a:buNone/>
                      </a:pPr>
                      <a:r>
                        <a:rPr lang="en-CA" sz="1100"/>
                        <a:t>≈24 days of downtime (avg. disruption) on ≈$900,000 annual revenue</a:t>
                      </a:r>
                    </a:p>
                  </a:txBody>
                  <a:tcPr marT="91440" marB="91440" anchor="ctr">
                    <a:lnL>
                      <a:noFill/>
                    </a:lnL>
                    <a:lnR>
                      <a:noFill/>
                    </a:lnR>
                    <a:lnT>
                      <a:noFill/>
                    </a:lnT>
                    <a:lnB>
                      <a:noFill/>
                    </a:lnB>
                    <a:noFill/>
                  </a:tcPr>
                </a:tc>
                <a:tc>
                  <a:txBody>
                    <a:bodyPr/>
                    <a:lstStyle/>
                    <a:p>
                      <a:pPr algn="r">
                        <a:buNone/>
                      </a:pPr>
                      <a:r>
                        <a:rPr lang="en-CA" sz="1100" b="1">
                          <a:solidFill>
                            <a:schemeClr val="accent5"/>
                          </a:solidFill>
                          <a:latin typeface="+mj-lt"/>
                        </a:rPr>
                        <a:t>$58,846</a:t>
                      </a:r>
                    </a:p>
                  </a:txBody>
                  <a:tcPr marT="91440" marB="91440" anchor="ctr">
                    <a:lnL>
                      <a:noFill/>
                    </a:lnL>
                    <a:lnR>
                      <a:noFill/>
                    </a:lnR>
                    <a:lnT>
                      <a:noFill/>
                    </a:lnT>
                    <a:lnB>
                      <a:noFill/>
                    </a:lnB>
                    <a:noFill/>
                  </a:tcPr>
                </a:tc>
                <a:extLst>
                  <a:ext uri="{0D108BD9-81ED-4DB2-BD59-A6C34878D82A}">
                    <a16:rowId xmlns:a16="http://schemas.microsoft.com/office/drawing/2014/main" val="1782328616"/>
                  </a:ext>
                </a:extLst>
              </a:tr>
              <a:tr h="674914">
                <a:tc>
                  <a:txBody>
                    <a:bodyPr/>
                    <a:lstStyle/>
                    <a:p>
                      <a:pPr>
                        <a:buNone/>
                      </a:pPr>
                      <a:r>
                        <a:rPr lang="en-CA" sz="1100" b="1">
                          <a:latin typeface="+mj-lt"/>
                        </a:rPr>
                        <a:t>Insurance Premium Increase </a:t>
                      </a:r>
                    </a:p>
                  </a:txBody>
                  <a:tcPr marT="91440" marB="91440" anchor="ctr">
                    <a:lnL>
                      <a:noFill/>
                    </a:lnL>
                    <a:lnR>
                      <a:noFill/>
                    </a:lnR>
                    <a:lnT>
                      <a:noFill/>
                    </a:lnT>
                    <a:lnB>
                      <a:noFill/>
                    </a:lnB>
                    <a:solidFill>
                      <a:schemeClr val="bg2"/>
                    </a:solidFill>
                  </a:tcPr>
                </a:tc>
                <a:tc>
                  <a:txBody>
                    <a:bodyPr/>
                    <a:lstStyle/>
                    <a:p>
                      <a:pPr lvl="0">
                        <a:buNone/>
                      </a:pPr>
                      <a:r>
                        <a:rPr lang="en-CA" sz="1100"/>
                        <a:t>Over 12 months</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a:solidFill>
                            <a:schemeClr val="accent5"/>
                          </a:solidFill>
                          <a:latin typeface="+mj-lt"/>
                        </a:rPr>
                        <a:t>$1,400</a:t>
                      </a:r>
                      <a:endParaRPr lang="en-CA" sz="1100" b="1">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1535667332"/>
                  </a:ext>
                </a:extLst>
              </a:tr>
              <a:tr h="674913">
                <a:tc>
                  <a:txBody>
                    <a:bodyPr/>
                    <a:lstStyle/>
                    <a:p>
                      <a:pPr lvl="0" algn="l">
                        <a:lnSpc>
                          <a:spcPct val="100000"/>
                        </a:lnSpc>
                        <a:spcBef>
                          <a:spcPts val="0"/>
                        </a:spcBef>
                        <a:spcAft>
                          <a:spcPts val="0"/>
                        </a:spcAft>
                        <a:buNone/>
                      </a:pPr>
                      <a:r>
                        <a:rPr lang="en-CA" sz="1100" b="1" i="0" u="none" strike="noStrike" noProof="0">
                          <a:solidFill>
                            <a:srgbClr val="000000"/>
                          </a:solidFill>
                          <a:latin typeface="SUSE"/>
                          <a:ea typeface="SUSE"/>
                        </a:rPr>
                        <a:t>HIPAA / OCR Fines</a:t>
                      </a:r>
                      <a:endParaRPr lang="en-CA" sz="1100" b="0" i="0" u="none" strike="noStrike" noProof="0">
                        <a:solidFill>
                          <a:srgbClr val="000000"/>
                        </a:solidFill>
                        <a:latin typeface="SUSE"/>
                        <a:ea typeface="SUSE"/>
                      </a:endParaRPr>
                    </a:p>
                  </a:txBody>
                  <a:tcPr marT="91440" marB="91440" anchor="ctr">
                    <a:lnL w="0">
                      <a:noFill/>
                    </a:lnL>
                    <a:lnR w="0">
                      <a:noFill/>
                    </a:lnR>
                    <a:lnT w="0">
                      <a:noFill/>
                    </a:lnT>
                    <a:lnB w="0">
                      <a:noFill/>
                    </a:lnB>
                    <a:solidFill>
                      <a:schemeClr val="bg1"/>
                    </a:solidFill>
                  </a:tcPr>
                </a:tc>
                <a:tc>
                  <a:txBody>
                    <a:bodyPr/>
                    <a:lstStyle/>
                    <a:p>
                      <a:pPr lvl="0">
                        <a:buNone/>
                      </a:pPr>
                      <a:r>
                        <a:rPr lang="en-CA" sz="1100" b="0" i="0" u="none" strike="noStrike" noProof="0">
                          <a:solidFill>
                            <a:srgbClr val="000000"/>
                          </a:solidFill>
                          <a:latin typeface="DM Sans Light"/>
                        </a:rPr>
                        <a:t>Not a HIPAA-covered entity; state breach-notification costs not included</a:t>
                      </a:r>
                      <a:endParaRPr lang="en-US"/>
                    </a:p>
                  </a:txBody>
                  <a:tcPr marT="91440" marB="91440" anchor="ctr">
                    <a:lnL w="0">
                      <a:noFill/>
                    </a:lnL>
                    <a:lnR w="0">
                      <a:noFill/>
                    </a:lnR>
                    <a:lnT w="0">
                      <a:noFill/>
                    </a:lnT>
                    <a:lnB w="0">
                      <a:noFill/>
                    </a:lnB>
                    <a:solidFill>
                      <a:schemeClr val="bg1"/>
                    </a:solidFill>
                  </a:tcPr>
                </a:tc>
                <a:tc>
                  <a:txBody>
                    <a:bodyPr/>
                    <a:lstStyle/>
                    <a:p>
                      <a:pPr lvl="0" algn="r">
                        <a:buNone/>
                      </a:pPr>
                      <a:r>
                        <a:rPr lang="en-CA" sz="1100" b="1" i="0" u="none" strike="noStrike" noProof="0">
                          <a:solidFill>
                            <a:schemeClr val="accent5"/>
                          </a:solidFill>
                          <a:latin typeface="+mj-lt"/>
                        </a:rPr>
                        <a:t>N/A</a:t>
                      </a:r>
                      <a:endParaRPr lang="en-CA" sz="1100" b="1" i="0" u="none" strike="noStrike" noProof="0" dirty="0">
                        <a:solidFill>
                          <a:schemeClr val="accent5"/>
                        </a:solidFill>
                        <a:latin typeface="+mj-lt"/>
                      </a:endParaRPr>
                    </a:p>
                  </a:txBody>
                  <a:tcPr marT="91440" marB="91440" anchor="ctr">
                    <a:lnL w="0">
                      <a:noFill/>
                    </a:lnL>
                    <a:lnR w="0">
                      <a:noFill/>
                    </a:lnR>
                    <a:lnT w="0">
                      <a:noFill/>
                    </a:lnT>
                    <a:lnB w="0">
                      <a:noFill/>
                    </a:lnB>
                    <a:solidFill>
                      <a:schemeClr val="bg1"/>
                    </a:solidFill>
                  </a:tcPr>
                </a:tc>
                <a:extLst>
                  <a:ext uri="{0D108BD9-81ED-4DB2-BD59-A6C34878D82A}">
                    <a16:rowId xmlns:a16="http://schemas.microsoft.com/office/drawing/2014/main" val="2397060116"/>
                  </a:ext>
                </a:extLst>
              </a:tr>
              <a:tr h="674914">
                <a:tc>
                  <a:txBody>
                    <a:bodyPr/>
                    <a:lstStyle/>
                    <a:p>
                      <a:pPr>
                        <a:buNone/>
                      </a:pPr>
                      <a:r>
                        <a:rPr lang="en-CA" sz="1100" b="1" dirty="0">
                          <a:solidFill>
                            <a:schemeClr val="bg1"/>
                          </a:solidFill>
                          <a:latin typeface="+mj-lt"/>
                        </a:rPr>
                        <a:t>TOTAL ESTIMATED COST </a:t>
                      </a:r>
                    </a:p>
                  </a:txBody>
                  <a:tcPr marT="91440" marB="91440" anchor="ctr">
                    <a:lnL>
                      <a:noFill/>
                    </a:lnL>
                    <a:lnR>
                      <a:noFill/>
                    </a:lnR>
                    <a:lnT>
                      <a:noFill/>
                    </a:lnT>
                    <a:lnB>
                      <a:noFill/>
                    </a:lnB>
                    <a:solidFill>
                      <a:srgbClr val="6C64FF"/>
                    </a:solidFill>
                  </a:tcPr>
                </a:tc>
                <a:tc>
                  <a:txBody>
                    <a:bodyPr/>
                    <a:lstStyle/>
                    <a:p>
                      <a:pPr>
                        <a:buNone/>
                      </a:pPr>
                      <a:endParaRPr lang="en-CA" sz="1100">
                        <a:solidFill>
                          <a:schemeClr val="bg1"/>
                        </a:solidFill>
                      </a:endParaRPr>
                    </a:p>
                  </a:txBody>
                  <a:tcPr marT="91440" marB="91440" anchor="ctr">
                    <a:lnL>
                      <a:noFill/>
                    </a:lnL>
                    <a:lnR>
                      <a:noFill/>
                    </a:lnR>
                    <a:lnT>
                      <a:noFill/>
                    </a:lnT>
                    <a:lnB>
                      <a:noFill/>
                    </a:lnB>
                    <a:solidFill>
                      <a:srgbClr val="6C64FF"/>
                    </a:solidFill>
                  </a:tcPr>
                </a:tc>
                <a:tc>
                  <a:txBody>
                    <a:bodyPr/>
                    <a:lstStyle/>
                    <a:p>
                      <a:pPr algn="r">
                        <a:buNone/>
                      </a:pPr>
                      <a:r>
                        <a:rPr lang="en-CA" sz="1100" b="1" dirty="0">
                          <a:solidFill>
                            <a:schemeClr val="bg1"/>
                          </a:solidFill>
                          <a:latin typeface="+mj-lt"/>
                        </a:rPr>
                        <a:t>$195,246</a:t>
                      </a:r>
                    </a:p>
                  </a:txBody>
                  <a:tcPr marT="91440" marB="91440" anchor="ctr">
                    <a:lnL>
                      <a:noFill/>
                    </a:lnL>
                    <a:lnR>
                      <a:noFill/>
                    </a:lnR>
                    <a:lnT>
                      <a:noFill/>
                    </a:lnT>
                    <a:lnB>
                      <a:noFill/>
                    </a:lnB>
                    <a:solidFill>
                      <a:srgbClr val="6C64FF"/>
                    </a:solidFill>
                  </a:tcPr>
                </a:tc>
                <a:extLst>
                  <a:ext uri="{0D108BD9-81ED-4DB2-BD59-A6C34878D82A}">
                    <a16:rowId xmlns:a16="http://schemas.microsoft.com/office/drawing/2014/main" val="3136110049"/>
                  </a:ext>
                </a:extLst>
              </a:tr>
              <a:tr h="653142">
                <a:tc>
                  <a:txBody>
                    <a:bodyPr/>
                    <a:lstStyle/>
                    <a:p>
                      <a:pPr lvl="0" algn="l">
                        <a:lnSpc>
                          <a:spcPct val="100000"/>
                        </a:lnSpc>
                        <a:spcBef>
                          <a:spcPts val="0"/>
                        </a:spcBef>
                        <a:spcAft>
                          <a:spcPts val="0"/>
                        </a:spcAft>
                        <a:buNone/>
                      </a:pPr>
                      <a:r>
                        <a:rPr lang="en-CA" sz="1100" b="1" i="0" u="none" strike="noStrike" noProof="0">
                          <a:solidFill>
                            <a:srgbClr val="000000"/>
                          </a:solidFill>
                          <a:latin typeface="suse"/>
                        </a:rPr>
                        <a:t>Cost of Proactive Security</a:t>
                      </a:r>
                      <a:endParaRPr lang="en-CA" sz="1100" b="0" i="0" u="none" strike="noStrike" noProof="0">
                        <a:solidFill>
                          <a:srgbClr val="000000"/>
                        </a:solidFill>
                        <a:latin typeface="suse"/>
                      </a:endParaRPr>
                    </a:p>
                    <a:p>
                      <a:pPr lvl="0">
                        <a:buNone/>
                      </a:pPr>
                      <a:endParaRPr lang="en-CA" sz="1100" b="1">
                        <a:latin typeface="+mj-lt"/>
                      </a:endParaRPr>
                    </a:p>
                  </a:txBody>
                  <a:tcPr marT="91440" marB="91440" anchor="ctr">
                    <a:lnL>
                      <a:noFill/>
                    </a:lnL>
                    <a:lnR>
                      <a:noFill/>
                    </a:lnR>
                    <a:lnT>
                      <a:noFill/>
                    </a:lnT>
                    <a:lnB>
                      <a:noFill/>
                    </a:lnB>
                    <a:solidFill>
                      <a:schemeClr val="bg2"/>
                    </a:solidFill>
                  </a:tcPr>
                </a:tc>
                <a:tc>
                  <a:txBody>
                    <a:bodyPr/>
                    <a:lstStyle/>
                    <a:p>
                      <a:pPr>
                        <a:buNone/>
                      </a:pPr>
                      <a:r>
                        <a:rPr lang="en-CA" sz="1100" dirty="0"/>
                        <a:t>Risk assessment + Apex Defense MDR (10 users) + vCISO services</a:t>
                      </a:r>
                    </a:p>
                  </a:txBody>
                  <a:tcPr marT="91440" marB="91440" anchor="ctr">
                    <a:lnL>
                      <a:noFill/>
                    </a:lnL>
                    <a:lnR>
                      <a:noFill/>
                    </a:lnR>
                    <a:lnT>
                      <a:noFill/>
                    </a:lnT>
                    <a:lnB>
                      <a:noFill/>
                    </a:lnB>
                    <a:solidFill>
                      <a:schemeClr val="bg2"/>
                    </a:solidFill>
                  </a:tcPr>
                </a:tc>
                <a:tc>
                  <a:txBody>
                    <a:bodyPr/>
                    <a:lstStyle/>
                    <a:p>
                      <a:pPr lvl="0" algn="r">
                        <a:buNone/>
                      </a:pPr>
                      <a:r>
                        <a:rPr lang="en-CA" sz="1100" b="1" dirty="0">
                          <a:solidFill>
                            <a:schemeClr val="accent5"/>
                          </a:solidFill>
                          <a:latin typeface="+mj-lt"/>
                        </a:rPr>
                        <a:t>$47,640</a:t>
                      </a: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4099419084"/>
                  </a:ext>
                </a:extLst>
              </a:tr>
              <a:tr h="811500">
                <a:tc>
                  <a:txBody>
                    <a:bodyPr/>
                    <a:lstStyle/>
                    <a:p>
                      <a:pPr lvl="0">
                        <a:buNone/>
                      </a:pPr>
                      <a:r>
                        <a:rPr lang="en-CA" sz="1100" b="1">
                          <a:solidFill>
                            <a:srgbClr val="050D4F"/>
                          </a:solidFill>
                          <a:latin typeface="+mj-lt"/>
                        </a:rPr>
                        <a:t>TOTAL SAVINGS</a:t>
                      </a:r>
                    </a:p>
                  </a:txBody>
                  <a:tcPr marT="91440" marB="91440" anchor="ctr">
                    <a:lnL w="0">
                      <a:noFill/>
                    </a:lnL>
                    <a:lnR w="0">
                      <a:noFill/>
                    </a:lnR>
                    <a:lnT w="0">
                      <a:noFill/>
                    </a:lnT>
                    <a:lnB w="0">
                      <a:noFill/>
                    </a:lnB>
                    <a:solidFill>
                      <a:srgbClr val="BDED33"/>
                    </a:solidFill>
                  </a:tcPr>
                </a:tc>
                <a:tc>
                  <a:txBody>
                    <a:bodyPr/>
                    <a:lstStyle/>
                    <a:p>
                      <a:pPr lvl="0">
                        <a:buNone/>
                      </a:pPr>
                      <a:endParaRPr lang="en-CA" sz="1100"/>
                    </a:p>
                  </a:txBody>
                  <a:tcPr marT="91440" marB="91440" anchor="ctr">
                    <a:lnL w="0">
                      <a:noFill/>
                    </a:lnL>
                    <a:lnR w="0">
                      <a:noFill/>
                    </a:lnR>
                    <a:lnT w="0">
                      <a:noFill/>
                    </a:lnT>
                    <a:lnB w="0">
                      <a:noFill/>
                    </a:lnB>
                    <a:solidFill>
                      <a:srgbClr val="BDED33"/>
                    </a:solidFill>
                  </a:tcPr>
                </a:tc>
                <a:tc>
                  <a:txBody>
                    <a:bodyPr/>
                    <a:lstStyle/>
                    <a:p>
                      <a:pPr lvl="0" algn="r">
                        <a:buNone/>
                      </a:pPr>
                      <a:r>
                        <a:rPr lang="en-CA" sz="2000" b="1" dirty="0">
                          <a:solidFill>
                            <a:schemeClr val="tx1"/>
                          </a:solidFill>
                          <a:latin typeface="+mj-lt"/>
                        </a:rPr>
                        <a:t>$147,606</a:t>
                      </a:r>
                    </a:p>
                  </a:txBody>
                  <a:tcPr marT="91440" marB="91440" anchor="ctr">
                    <a:lnL w="0">
                      <a:noFill/>
                    </a:lnL>
                    <a:lnR w="0">
                      <a:noFill/>
                    </a:lnR>
                    <a:lnT w="0">
                      <a:noFill/>
                    </a:lnT>
                    <a:lnB w="0">
                      <a:noFill/>
                    </a:lnB>
                    <a:solidFill>
                      <a:srgbClr val="BDED33"/>
                    </a:solidFill>
                  </a:tcPr>
                </a:tc>
                <a:extLst>
                  <a:ext uri="{0D108BD9-81ED-4DB2-BD59-A6C34878D82A}">
                    <a16:rowId xmlns:a16="http://schemas.microsoft.com/office/drawing/2014/main" val="2661349414"/>
                  </a:ext>
                </a:extLst>
              </a:tr>
            </a:tbl>
          </a:graphicData>
        </a:graphic>
      </p:graphicFrame>
      <p:sp>
        <p:nvSpPr>
          <p:cNvPr id="16" name="Rectangle 15">
            <a:hlinkClick r:id="rId3" action="ppaction://hlinksldjump"/>
          </p:cNvPr>
          <p:cNvSpPr/>
          <p:nvPr/>
        </p:nvSpPr>
        <p:spPr>
          <a:xfrm>
            <a:off x="841248" y="5897880"/>
            <a:ext cx="1783080" cy="45720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a:solidFill>
                  <a:schemeClr val="tx1"/>
                </a:solidFill>
                <a:latin typeface="+mj-lt"/>
              </a:rPr>
              <a:t>← Start over</a:t>
            </a:r>
          </a:p>
        </p:txBody>
      </p:sp>
      <p:sp>
        <p:nvSpPr>
          <p:cNvPr id="17" name="Rectangle 16">
            <a:hlinkClick r:id="rId4" action="ppaction://hlinksldjump"/>
          </p:cNvPr>
          <p:cNvSpPr/>
          <p:nvPr/>
        </p:nvSpPr>
        <p:spPr>
          <a:xfrm>
            <a:off x="2743200" y="5897880"/>
            <a:ext cx="2286000" cy="457200"/>
          </a:xfrm>
          <a:prstGeom prst="rect">
            <a:avLst/>
          </a:prstGeom>
          <a:solidFill>
            <a:srgbClr val="103EFF"/>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dirty="0">
                <a:solidFill>
                  <a:schemeClr val="bg1"/>
                </a:solidFill>
                <a:latin typeface="+mj-lt"/>
              </a:rPr>
              <a:t>See the solution →</a:t>
            </a:r>
          </a:p>
        </p:txBody>
      </p:sp>
      <p:sp>
        <p:nvSpPr>
          <p:cNvPr id="4" name="Content Placeholder 3">
            <a:extLst>
              <a:ext uri="{FF2B5EF4-FFF2-40B4-BE49-F238E27FC236}">
                <a16:creationId xmlns:a16="http://schemas.microsoft.com/office/drawing/2014/main" id="{1C40F2DA-FAB1-91BF-B264-98A3EA87026D}"/>
              </a:ext>
            </a:extLst>
          </p:cNvPr>
          <p:cNvSpPr txBox="1">
            <a:spLocks/>
          </p:cNvSpPr>
          <p:nvPr/>
        </p:nvSpPr>
        <p:spPr>
          <a:xfrm>
            <a:off x="839787" y="4455340"/>
            <a:ext cx="3932237" cy="11049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Clr>
                <a:schemeClr val="accent2"/>
              </a:buClr>
              <a:buSzPct val="85000"/>
              <a:buFont typeface="DM Sans" pitchFamily="2" charset="0"/>
              <a:buChar char="↘"/>
            </a:pPr>
            <a:r>
              <a:rPr lang="en-US" sz="1200" dirty="0">
                <a:ea typeface="+mn-lt"/>
                <a:cs typeface="+mn-lt"/>
              </a:rPr>
              <a:t>Veterinary Clinics</a:t>
            </a:r>
          </a:p>
          <a:p>
            <a:pPr marL="171450" indent="-171450">
              <a:buClr>
                <a:schemeClr val="accent2"/>
              </a:buClr>
              <a:buSzPct val="85000"/>
              <a:buFont typeface="DM Sans" pitchFamily="2" charset="0"/>
              <a:buChar char="↘"/>
            </a:pPr>
            <a:r>
              <a:rPr lang="en-US" sz="1200" dirty="0">
                <a:ea typeface="+mn-lt"/>
                <a:cs typeface="+mn-lt"/>
              </a:rPr>
              <a:t>Single-location practice</a:t>
            </a:r>
          </a:p>
        </p:txBody>
      </p:sp>
      <p:sp>
        <p:nvSpPr>
          <p:cNvPr id="6" name="Content Placeholder 8">
            <a:extLst>
              <a:ext uri="{FF2B5EF4-FFF2-40B4-BE49-F238E27FC236}">
                <a16:creationId xmlns:a16="http://schemas.microsoft.com/office/drawing/2014/main" id="{60C72D5D-D2A7-5E2C-8CD0-7A622E801CED}"/>
              </a:ext>
            </a:extLst>
          </p:cNvPr>
          <p:cNvSpPr txBox="1">
            <a:spLocks/>
          </p:cNvSpPr>
          <p:nvPr/>
        </p:nvSpPr>
        <p:spPr>
          <a:xfrm>
            <a:off x="906442" y="502920"/>
            <a:ext cx="4016077"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YOUR ESTIMATE</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6"/>
          <p:cNvSpPr/>
          <p:nvPr/>
        </p:nvSpPr>
        <p:spPr>
          <a:xfrm>
            <a:off x="1524000" y="5136112"/>
            <a:ext cx="2743200" cy="640080"/>
          </a:xfrm>
          <a:prstGeom prst="rect">
            <a:avLst/>
          </a:prstGeom>
          <a:noFill/>
          <a:ln/>
        </p:spPr>
        <p:txBody>
          <a:bodyPr vert="horz" wrap="square" lIns="91440" tIns="91440" rIns="91440" bIns="91440" rtlCol="0" anchor="t" anchorCtr="0">
            <a:noAutofit/>
          </a:bodyPr>
          <a:lstStyle/>
          <a:p>
            <a:pPr>
              <a:lnSpc>
                <a:spcPct val="150000"/>
              </a:lnSpc>
            </a:pPr>
            <a:r>
              <a:rPr lang="en-US" sz="900" kern="0" spc="300">
                <a:solidFill>
                  <a:schemeClr val="bg1"/>
                </a:solidFill>
                <a:ea typeface="SUSE" pitchFamily="34" charset="-122"/>
                <a:cs typeface="SUSE" pitchFamily="34" charset="-120"/>
              </a:rPr>
              <a:t>PREPARED FOR</a:t>
            </a:r>
            <a:endParaRPr lang="en-US" sz="900">
              <a:solidFill>
                <a:schemeClr val="bg1"/>
              </a:solidFill>
            </a:endParaRPr>
          </a:p>
          <a:p>
            <a:pPr>
              <a:lnSpc>
                <a:spcPct val="150000"/>
              </a:lnSpc>
            </a:pPr>
            <a:r>
              <a:rPr lang="en-US" sz="900">
                <a:solidFill>
                  <a:schemeClr val="bg1"/>
                </a:solidFill>
                <a:ea typeface="DM Sans" pitchFamily="34" charset="-122"/>
                <a:cs typeface="DM Sans" pitchFamily="34" charset="-120"/>
              </a:rPr>
              <a:t>[Customer Name]</a:t>
            </a:r>
            <a:endParaRPr lang="en-US" sz="900">
              <a:solidFill>
                <a:schemeClr val="bg1"/>
              </a:solidFill>
            </a:endParaRPr>
          </a:p>
        </p:txBody>
      </p:sp>
      <p:sp>
        <p:nvSpPr>
          <p:cNvPr id="11" name="Text 8"/>
          <p:cNvSpPr/>
          <p:nvPr/>
        </p:nvSpPr>
        <p:spPr>
          <a:xfrm>
            <a:off x="4495800" y="5136112"/>
            <a:ext cx="3200400" cy="640080"/>
          </a:xfrm>
          <a:prstGeom prst="rect">
            <a:avLst/>
          </a:prstGeom>
          <a:noFill/>
          <a:ln/>
        </p:spPr>
        <p:txBody>
          <a:bodyPr vert="horz" wrap="square" lIns="91440" tIns="91440" rIns="91440" bIns="91440" rtlCol="0" anchor="t" anchorCtr="0">
            <a:noAutofit/>
          </a:bodyPr>
          <a:lstStyle/>
          <a:p>
            <a:pPr>
              <a:lnSpc>
                <a:spcPct val="150000"/>
              </a:lnSpc>
            </a:pPr>
            <a:r>
              <a:rPr lang="en-US" sz="900" kern="0" spc="300">
                <a:solidFill>
                  <a:schemeClr val="bg1"/>
                </a:solidFill>
                <a:ea typeface="SUSE" pitchFamily="34" charset="-122"/>
                <a:cs typeface="SUSE" pitchFamily="34" charset="-120"/>
              </a:rPr>
              <a:t>PRESENTED BY</a:t>
            </a:r>
            <a:endParaRPr lang="en-US" sz="900">
              <a:solidFill>
                <a:schemeClr val="bg1"/>
              </a:solidFill>
            </a:endParaRPr>
          </a:p>
          <a:p>
            <a:pPr>
              <a:lnSpc>
                <a:spcPct val="150000"/>
              </a:lnSpc>
            </a:pPr>
            <a:r>
              <a:rPr lang="en-US" sz="900">
                <a:solidFill>
                  <a:schemeClr val="bg1"/>
                </a:solidFill>
                <a:ea typeface="DM Sans" pitchFamily="34" charset="-122"/>
                <a:cs typeface="DM Sans" pitchFamily="34" charset="-120"/>
              </a:rPr>
              <a:t>[Full Name, Title]  •  [Full Name, Title]</a:t>
            </a:r>
            <a:endParaRPr lang="en-US" sz="900">
              <a:solidFill>
                <a:schemeClr val="bg1"/>
              </a:solidFill>
            </a:endParaRPr>
          </a:p>
        </p:txBody>
      </p:sp>
      <p:sp>
        <p:nvSpPr>
          <p:cNvPr id="13" name="Text 10"/>
          <p:cNvSpPr/>
          <p:nvPr/>
        </p:nvSpPr>
        <p:spPr>
          <a:xfrm>
            <a:off x="7924800" y="5136112"/>
            <a:ext cx="2743200" cy="640080"/>
          </a:xfrm>
          <a:prstGeom prst="rect">
            <a:avLst/>
          </a:prstGeom>
          <a:noFill/>
          <a:ln/>
        </p:spPr>
        <p:txBody>
          <a:bodyPr vert="horz" wrap="square" lIns="91440" tIns="91440" rIns="91440" bIns="91440" rtlCol="0" anchor="t" anchorCtr="0">
            <a:noAutofit/>
          </a:bodyPr>
          <a:lstStyle/>
          <a:p>
            <a:pPr>
              <a:lnSpc>
                <a:spcPct val="150000"/>
              </a:lnSpc>
            </a:pPr>
            <a:r>
              <a:rPr lang="en-US" sz="900" kern="0" spc="300">
                <a:solidFill>
                  <a:schemeClr val="bg1"/>
                </a:solidFill>
                <a:ea typeface="SUSE" pitchFamily="34" charset="-122"/>
                <a:cs typeface="SUSE" pitchFamily="34" charset="-120"/>
              </a:rPr>
              <a:t>DATE</a:t>
            </a:r>
            <a:endParaRPr lang="en-US" sz="900">
              <a:solidFill>
                <a:schemeClr val="bg1"/>
              </a:solidFill>
            </a:endParaRPr>
          </a:p>
          <a:p>
            <a:pPr>
              <a:lnSpc>
                <a:spcPct val="150000"/>
              </a:lnSpc>
            </a:pPr>
            <a:r>
              <a:rPr lang="en-US" sz="900">
                <a:solidFill>
                  <a:schemeClr val="bg1"/>
                </a:solidFill>
                <a:ea typeface="DM Sans" pitchFamily="34" charset="-122"/>
                <a:cs typeface="DM Sans" pitchFamily="34" charset="-120"/>
              </a:rPr>
              <a:t>[Meeting Date]</a:t>
            </a:r>
            <a:endParaRPr lang="en-US" sz="900">
              <a:solidFill>
                <a:schemeClr val="bg1"/>
              </a:solidFill>
            </a:endParaRPr>
          </a:p>
        </p:txBody>
      </p:sp>
      <p:sp>
        <p:nvSpPr>
          <p:cNvPr id="16" name="Title 15">
            <a:extLst>
              <a:ext uri="{FF2B5EF4-FFF2-40B4-BE49-F238E27FC236}">
                <a16:creationId xmlns:a16="http://schemas.microsoft.com/office/drawing/2014/main" id="{0C6AAA11-BADC-0746-48DC-FFEB8BD4154C}"/>
              </a:ext>
            </a:extLst>
          </p:cNvPr>
          <p:cNvSpPr>
            <a:spLocks noGrp="1"/>
          </p:cNvSpPr>
          <p:nvPr>
            <p:ph type="ctrTitle"/>
          </p:nvPr>
        </p:nvSpPr>
        <p:spPr/>
        <p:txBody>
          <a:bodyPr vert="horz" wrap="square" lIns="91440" tIns="91440" rIns="91440" bIns="91440" rtlCol="0" anchor="b" anchorCtr="0">
            <a:noAutofit/>
          </a:bodyPr>
          <a:lstStyle/>
          <a:p>
            <a:pPr>
              <a:lnSpc>
                <a:spcPct val="100000"/>
              </a:lnSpc>
            </a:pPr>
            <a:r>
              <a:rPr lang="en-US" sz="4800" dirty="0">
                <a:solidFill>
                  <a:srgbClr val="FFFFFF"/>
                </a:solidFill>
                <a:ea typeface="+mj-lt"/>
                <a:cs typeface="+mj-lt"/>
              </a:rPr>
              <a:t>The Financial Case for Continuous Security Monitoring</a:t>
            </a:r>
            <a:endParaRPr lang="en-US" sz="5400" dirty="0"/>
          </a:p>
        </p:txBody>
      </p:sp>
      <p:sp>
        <p:nvSpPr>
          <p:cNvPr id="2" name="Subtitle 1">
            <a:extLst>
              <a:ext uri="{FF2B5EF4-FFF2-40B4-BE49-F238E27FC236}">
                <a16:creationId xmlns:a16="http://schemas.microsoft.com/office/drawing/2014/main" id="{21A4A730-4B00-9521-EA2B-9A24AD9C4378}"/>
              </a:ext>
            </a:extLst>
          </p:cNvPr>
          <p:cNvSpPr>
            <a:spLocks noGrp="1"/>
          </p:cNvSpPr>
          <p:nvPr>
            <p:ph type="subTitle" idx="1"/>
          </p:nvPr>
        </p:nvSpPr>
        <p:spPr>
          <a:xfrm>
            <a:off x="1524000" y="4015740"/>
            <a:ext cx="7343375" cy="685800"/>
          </a:xfrm>
        </p:spPr>
        <p:txBody>
          <a:bodyPr/>
          <a:lstStyle/>
          <a:p>
            <a:r>
              <a:rPr lang="en-US" dirty="0"/>
              <a:t>Continuous monitoring reduces financial exposure, operational disruption, and regulatory risk.</a:t>
            </a:r>
          </a:p>
        </p:txBody>
      </p:sp>
      <p:sp>
        <p:nvSpPr>
          <p:cNvPr id="3" name="Shape 1">
            <a:extLst>
              <a:ext uri="{FF2B5EF4-FFF2-40B4-BE49-F238E27FC236}">
                <a16:creationId xmlns:a16="http://schemas.microsoft.com/office/drawing/2014/main" id="{166C28FA-17AD-A14F-7047-C6DE16163B7C}"/>
              </a:ext>
            </a:extLst>
          </p:cNvPr>
          <p:cNvSpPr/>
          <p:nvPr/>
        </p:nvSpPr>
        <p:spPr>
          <a:xfrm>
            <a:off x="1615440" y="3905755"/>
            <a:ext cx="548640" cy="0"/>
          </a:xfrm>
          <a:prstGeom prst="line">
            <a:avLst/>
          </a:prstGeom>
          <a:noFill/>
          <a:ln w="25400">
            <a:solidFill>
              <a:srgbClr val="BDED33"/>
            </a:solidFill>
            <a:prstDash val="solid"/>
          </a:ln>
        </p:spPr>
        <p:txBody>
          <a:bodyPr vert="horz" wrap="square" lIns="91440" tIns="91440" rIns="91440" bIns="91440" anchor="ctr" anchorCtr="0">
            <a:noAutofit/>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14A07BA-56AC-2934-42E1-A10A527AE976}"/>
              </a:ext>
            </a:extLst>
          </p:cNvPr>
          <p:cNvSpPr/>
          <p:nvPr/>
        </p:nvSpPr>
        <p:spPr>
          <a:xfrm>
            <a:off x="7117080" y="0"/>
            <a:ext cx="5074920" cy="6858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15" name="Rectangle 14">
            <a:extLst>
              <a:ext uri="{FF2B5EF4-FFF2-40B4-BE49-F238E27FC236}">
                <a16:creationId xmlns:a16="http://schemas.microsoft.com/office/drawing/2014/main" id="{BEF77D53-C8E1-3731-6C44-7766A6AF77C3}"/>
              </a:ext>
            </a:extLst>
          </p:cNvPr>
          <p:cNvSpPr/>
          <p:nvPr/>
        </p:nvSpPr>
        <p:spPr>
          <a:xfrm>
            <a:off x="4922520" y="495101"/>
            <a:ext cx="7269479" cy="6197619"/>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8" name="Title 7">
            <a:extLst>
              <a:ext uri="{FF2B5EF4-FFF2-40B4-BE49-F238E27FC236}">
                <a16:creationId xmlns:a16="http://schemas.microsoft.com/office/drawing/2014/main" id="{960A5CDC-09B3-8013-A2B5-2A4BFC1C1162}"/>
              </a:ext>
            </a:extLst>
          </p:cNvPr>
          <p:cNvSpPr>
            <a:spLocks noGrp="1"/>
          </p:cNvSpPr>
          <p:nvPr>
            <p:ph type="title"/>
          </p:nvPr>
        </p:nvSpPr>
        <p:spPr>
          <a:xfrm>
            <a:off x="839788" y="958066"/>
            <a:ext cx="3932237" cy="2449882"/>
          </a:xfrm>
        </p:spPr>
        <p:txBody>
          <a:bodyPr/>
          <a:lstStyle/>
          <a:p>
            <a:r>
              <a:rPr lang="en-US"/>
              <a:t>Estimated Cost of a Cybersecurity Incident</a:t>
            </a:r>
          </a:p>
        </p:txBody>
      </p:sp>
      <p:sp>
        <p:nvSpPr>
          <p:cNvPr id="10" name="Text Placeholder 9">
            <a:extLst>
              <a:ext uri="{FF2B5EF4-FFF2-40B4-BE49-F238E27FC236}">
                <a16:creationId xmlns:a16="http://schemas.microsoft.com/office/drawing/2014/main" id="{25A108D6-8693-526C-AA5B-8ABF180E3002}"/>
              </a:ext>
            </a:extLst>
          </p:cNvPr>
          <p:cNvSpPr>
            <a:spLocks noGrp="1"/>
          </p:cNvSpPr>
          <p:nvPr>
            <p:ph type="body" sz="half" idx="2"/>
          </p:nvPr>
        </p:nvSpPr>
        <p:spPr>
          <a:xfrm>
            <a:off x="839788" y="3469144"/>
            <a:ext cx="3932237" cy="1224776"/>
          </a:xfrm>
        </p:spPr>
        <p:txBody>
          <a:bodyPr vert="horz" lIns="91440" tIns="45720" rIns="91440" bIns="45720" rtlCol="0" anchor="t">
            <a:noAutofit/>
          </a:bodyPr>
          <a:lstStyle/>
          <a:p>
            <a:r>
              <a:rPr lang="en-US">
                <a:ea typeface="+mn-lt"/>
                <a:cs typeface="+mn-lt"/>
              </a:rPr>
              <a:t>In 2025, 93% of healthcare organizations experienced at least one cyberattack. </a:t>
            </a:r>
            <a:r>
              <a:rPr lang="en-US" sz="900">
                <a:ea typeface="+mn-lt"/>
                <a:cs typeface="+mn-lt"/>
              </a:rPr>
              <a:t>[</a:t>
            </a:r>
            <a:r>
              <a:rPr lang="en-US" sz="900">
                <a:ea typeface="+mn-lt"/>
                <a:cs typeface="+mn-lt"/>
                <a:hlinkClick r:id="" action="ppaction://noaction"/>
              </a:rPr>
              <a:t>source</a:t>
            </a:r>
            <a:r>
              <a:rPr lang="en-US" sz="900">
                <a:ea typeface="+mn-lt"/>
                <a:cs typeface="+mn-lt"/>
              </a:rPr>
              <a:t>] </a:t>
            </a:r>
            <a:endParaRPr lang="en-US" sz="900"/>
          </a:p>
          <a:p>
            <a:endParaRPr lang="en-US"/>
          </a:p>
          <a:p>
            <a:endParaRPr lang="en-US">
              <a:ea typeface="+mn-lt"/>
              <a:cs typeface="+mn-lt"/>
            </a:endParaRPr>
          </a:p>
          <a:p>
            <a:r>
              <a:rPr lang="en-US"/>
              <a:t>  </a:t>
            </a:r>
          </a:p>
        </p:txBody>
      </p:sp>
      <p:graphicFrame>
        <p:nvGraphicFramePr>
          <p:cNvPr id="13" name="Table 12">
            <a:extLst>
              <a:ext uri="{FF2B5EF4-FFF2-40B4-BE49-F238E27FC236}">
                <a16:creationId xmlns:a16="http://schemas.microsoft.com/office/drawing/2014/main" id="{34E1F428-B993-8AF7-8737-6591BC438714}"/>
              </a:ext>
            </a:extLst>
          </p:cNvPr>
          <p:cNvGraphicFramePr>
            <a:graphicFrameLocks noGrp="1"/>
          </p:cNvGraphicFramePr>
          <p:nvPr>
            <p:extLst>
              <p:ext uri="{D42A27DB-BD31-4B8C-83A1-F6EECF244321}">
                <p14:modId xmlns:p14="http://schemas.microsoft.com/office/powerpoint/2010/main" val="4067996945"/>
              </p:ext>
            </p:extLst>
          </p:nvPr>
        </p:nvGraphicFramePr>
        <p:xfrm>
          <a:off x="5166246" y="748361"/>
          <a:ext cx="6214343" cy="5391029"/>
        </p:xfrm>
        <a:graphic>
          <a:graphicData uri="http://schemas.openxmlformats.org/drawingml/2006/table">
            <a:tbl>
              <a:tblPr/>
              <a:tblGrid>
                <a:gridCol w="2072111">
                  <a:extLst>
                    <a:ext uri="{9D8B030D-6E8A-4147-A177-3AD203B41FA5}">
                      <a16:colId xmlns:a16="http://schemas.microsoft.com/office/drawing/2014/main" val="1566437566"/>
                    </a:ext>
                  </a:extLst>
                </a:gridCol>
                <a:gridCol w="2221992">
                  <a:extLst>
                    <a:ext uri="{9D8B030D-6E8A-4147-A177-3AD203B41FA5}">
                      <a16:colId xmlns:a16="http://schemas.microsoft.com/office/drawing/2014/main" val="1777790552"/>
                    </a:ext>
                  </a:extLst>
                </a:gridCol>
                <a:gridCol w="1920240">
                  <a:extLst>
                    <a:ext uri="{9D8B030D-6E8A-4147-A177-3AD203B41FA5}">
                      <a16:colId xmlns:a16="http://schemas.microsoft.com/office/drawing/2014/main" val="3148591744"/>
                    </a:ext>
                  </a:extLst>
                </a:gridCol>
              </a:tblGrid>
              <a:tr h="399416">
                <a:tc>
                  <a:txBody>
                    <a:bodyPr/>
                    <a:lstStyle/>
                    <a:p>
                      <a:pPr>
                        <a:buNone/>
                      </a:pPr>
                      <a:r>
                        <a:rPr lang="en-CA" sz="1100" b="1">
                          <a:solidFill>
                            <a:schemeClr val="bg1"/>
                          </a:solidFill>
                          <a:latin typeface="+mj-lt"/>
                        </a:rPr>
                        <a:t>Cost</a:t>
                      </a:r>
                    </a:p>
                  </a:txBody>
                  <a:tcPr marT="91440" marB="91440" anchor="ctr">
                    <a:lnL>
                      <a:noFill/>
                    </a:lnL>
                    <a:lnR>
                      <a:noFill/>
                    </a:lnR>
                    <a:lnT>
                      <a:noFill/>
                    </a:lnT>
                    <a:lnB>
                      <a:noFill/>
                    </a:lnB>
                    <a:solidFill>
                      <a:schemeClr val="tx1"/>
                    </a:solidFill>
                  </a:tcPr>
                </a:tc>
                <a:tc>
                  <a:txBody>
                    <a:bodyPr/>
                    <a:lstStyle/>
                    <a:p>
                      <a:pPr>
                        <a:buNone/>
                      </a:pPr>
                      <a:r>
                        <a:rPr lang="en-CA" sz="1100" b="1">
                          <a:solidFill>
                            <a:schemeClr val="bg1"/>
                          </a:solidFill>
                          <a:latin typeface="+mj-lt"/>
                        </a:rPr>
                        <a:t>Description</a:t>
                      </a:r>
                    </a:p>
                  </a:txBody>
                  <a:tcPr marT="91440" marB="91440" anchor="ctr">
                    <a:lnL>
                      <a:noFill/>
                    </a:lnL>
                    <a:lnR>
                      <a:noFill/>
                    </a:lnR>
                    <a:lnT>
                      <a:noFill/>
                    </a:lnT>
                    <a:lnB>
                      <a:noFill/>
                    </a:lnB>
                    <a:solidFill>
                      <a:schemeClr val="tx1"/>
                    </a:solidFill>
                  </a:tcPr>
                </a:tc>
                <a:tc>
                  <a:txBody>
                    <a:bodyPr/>
                    <a:lstStyle/>
                    <a:p>
                      <a:pPr algn="r">
                        <a:buNone/>
                      </a:pPr>
                      <a:r>
                        <a:rPr lang="en-CA" sz="1100" b="1">
                          <a:solidFill>
                            <a:schemeClr val="bg1"/>
                          </a:solidFill>
                          <a:latin typeface="+mj-lt"/>
                        </a:rPr>
                        <a:t>Your Estimate</a:t>
                      </a:r>
                    </a:p>
                  </a:txBody>
                  <a:tcPr marT="91440" marB="91440" anchor="ctr">
                    <a:lnL>
                      <a:noFill/>
                    </a:lnL>
                    <a:lnR>
                      <a:noFill/>
                    </a:lnR>
                    <a:lnT>
                      <a:noFill/>
                    </a:lnT>
                    <a:lnB>
                      <a:noFill/>
                    </a:lnB>
                    <a:solidFill>
                      <a:schemeClr val="tx1"/>
                    </a:solidFill>
                  </a:tcPr>
                </a:tc>
                <a:extLst>
                  <a:ext uri="{0D108BD9-81ED-4DB2-BD59-A6C34878D82A}">
                    <a16:rowId xmlns:a16="http://schemas.microsoft.com/office/drawing/2014/main" val="2521165757"/>
                  </a:ext>
                </a:extLst>
              </a:tr>
              <a:tr h="772885">
                <a:tc>
                  <a:txBody>
                    <a:bodyPr/>
                    <a:lstStyle/>
                    <a:p>
                      <a:pPr>
                        <a:buNone/>
                      </a:pPr>
                      <a:r>
                        <a:rPr lang="en-CA" sz="1100" b="1">
                          <a:latin typeface="+mj-lt"/>
                        </a:rPr>
                        <a:t>Average Ransom</a:t>
                      </a:r>
                    </a:p>
                  </a:txBody>
                  <a:tcPr marT="91440" marB="91440" anchor="ctr">
                    <a:lnL>
                      <a:noFill/>
                    </a:lnL>
                    <a:lnR>
                      <a:noFill/>
                    </a:lnR>
                    <a:lnT>
                      <a:noFill/>
                    </a:lnT>
                    <a:lnB>
                      <a:noFill/>
                    </a:lnB>
                    <a:solidFill>
                      <a:schemeClr val="bg2"/>
                    </a:solidFill>
                  </a:tcPr>
                </a:tc>
                <a:tc>
                  <a:txBody>
                    <a:bodyPr/>
                    <a:lstStyle/>
                    <a:p>
                      <a:pPr lvl="0">
                        <a:buNone/>
                      </a:pPr>
                      <a:r>
                        <a:rPr lang="en-CA" sz="1100"/>
                        <a:t>Average ransom for a standalone veterinary clinic</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dirty="0">
                          <a:solidFill>
                            <a:schemeClr val="accent5"/>
                          </a:solidFill>
                          <a:latin typeface="+mj-lt"/>
                        </a:rPr>
                        <a:t>$135,000</a:t>
                      </a:r>
                      <a:endParaRPr lang="en-CA" sz="1100" b="1" dirty="0">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3266308648"/>
                  </a:ext>
                </a:extLst>
              </a:tr>
              <a:tr h="555171">
                <a:tc>
                  <a:txBody>
                    <a:bodyPr/>
                    <a:lstStyle/>
                    <a:p>
                      <a:pPr>
                        <a:buNone/>
                      </a:pPr>
                      <a:r>
                        <a:rPr lang="en-CA" sz="1100" b="1">
                          <a:latin typeface="+mj-lt"/>
                        </a:rPr>
                        <a:t>Lost Revenue</a:t>
                      </a:r>
                    </a:p>
                  </a:txBody>
                  <a:tcPr marT="91440" marB="91440" anchor="ctr">
                    <a:lnL>
                      <a:noFill/>
                    </a:lnL>
                    <a:lnR>
                      <a:noFill/>
                    </a:lnR>
                    <a:lnT>
                      <a:noFill/>
                    </a:lnT>
                    <a:lnB>
                      <a:noFill/>
                    </a:lnB>
                    <a:noFill/>
                  </a:tcPr>
                </a:tc>
                <a:tc>
                  <a:txBody>
                    <a:bodyPr/>
                    <a:lstStyle/>
                    <a:p>
                      <a:pPr>
                        <a:buNone/>
                      </a:pPr>
                      <a:r>
                        <a:rPr lang="en-CA" sz="1100"/>
                        <a:t>≈24 days of downtime (avg. disruption) on ≈$2,000,000 annual revenue</a:t>
                      </a:r>
                    </a:p>
                  </a:txBody>
                  <a:tcPr marT="91440" marB="91440" anchor="ctr">
                    <a:lnL>
                      <a:noFill/>
                    </a:lnL>
                    <a:lnR>
                      <a:noFill/>
                    </a:lnR>
                    <a:lnT>
                      <a:noFill/>
                    </a:lnT>
                    <a:lnB>
                      <a:noFill/>
                    </a:lnB>
                    <a:noFill/>
                  </a:tcPr>
                </a:tc>
                <a:tc>
                  <a:txBody>
                    <a:bodyPr/>
                    <a:lstStyle/>
                    <a:p>
                      <a:pPr algn="r">
                        <a:buNone/>
                      </a:pPr>
                      <a:r>
                        <a:rPr lang="en-CA" sz="1100" b="1">
                          <a:solidFill>
                            <a:schemeClr val="accent5"/>
                          </a:solidFill>
                          <a:latin typeface="+mj-lt"/>
                        </a:rPr>
                        <a:t>$130,769</a:t>
                      </a:r>
                    </a:p>
                  </a:txBody>
                  <a:tcPr marT="91440" marB="91440" anchor="ctr">
                    <a:lnL>
                      <a:noFill/>
                    </a:lnL>
                    <a:lnR>
                      <a:noFill/>
                    </a:lnR>
                    <a:lnT>
                      <a:noFill/>
                    </a:lnT>
                    <a:lnB>
                      <a:noFill/>
                    </a:lnB>
                    <a:noFill/>
                  </a:tcPr>
                </a:tc>
                <a:extLst>
                  <a:ext uri="{0D108BD9-81ED-4DB2-BD59-A6C34878D82A}">
                    <a16:rowId xmlns:a16="http://schemas.microsoft.com/office/drawing/2014/main" val="1782328616"/>
                  </a:ext>
                </a:extLst>
              </a:tr>
              <a:tr h="674914">
                <a:tc>
                  <a:txBody>
                    <a:bodyPr/>
                    <a:lstStyle/>
                    <a:p>
                      <a:pPr>
                        <a:buNone/>
                      </a:pPr>
                      <a:r>
                        <a:rPr lang="en-CA" sz="1100" b="1">
                          <a:latin typeface="+mj-lt"/>
                        </a:rPr>
                        <a:t>Insurance Premium Increase </a:t>
                      </a:r>
                    </a:p>
                  </a:txBody>
                  <a:tcPr marT="91440" marB="91440" anchor="ctr">
                    <a:lnL>
                      <a:noFill/>
                    </a:lnL>
                    <a:lnR>
                      <a:noFill/>
                    </a:lnR>
                    <a:lnT>
                      <a:noFill/>
                    </a:lnT>
                    <a:lnB>
                      <a:noFill/>
                    </a:lnB>
                    <a:solidFill>
                      <a:schemeClr val="bg2"/>
                    </a:solidFill>
                  </a:tcPr>
                </a:tc>
                <a:tc>
                  <a:txBody>
                    <a:bodyPr/>
                    <a:lstStyle/>
                    <a:p>
                      <a:pPr lvl="0">
                        <a:buNone/>
                      </a:pPr>
                      <a:r>
                        <a:rPr lang="en-CA" sz="1100"/>
                        <a:t>Over 12 months</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a:solidFill>
                            <a:schemeClr val="accent5"/>
                          </a:solidFill>
                          <a:latin typeface="+mj-lt"/>
                        </a:rPr>
                        <a:t>$1,400</a:t>
                      </a:r>
                      <a:endParaRPr lang="en-CA" sz="1100" b="1">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1535667332"/>
                  </a:ext>
                </a:extLst>
              </a:tr>
              <a:tr h="674913">
                <a:tc>
                  <a:txBody>
                    <a:bodyPr/>
                    <a:lstStyle/>
                    <a:p>
                      <a:pPr lvl="0" algn="l">
                        <a:lnSpc>
                          <a:spcPct val="100000"/>
                        </a:lnSpc>
                        <a:spcBef>
                          <a:spcPts val="0"/>
                        </a:spcBef>
                        <a:spcAft>
                          <a:spcPts val="0"/>
                        </a:spcAft>
                        <a:buNone/>
                      </a:pPr>
                      <a:r>
                        <a:rPr lang="en-CA" sz="1100" b="1" i="0" u="none" strike="noStrike" noProof="0">
                          <a:solidFill>
                            <a:srgbClr val="000000"/>
                          </a:solidFill>
                          <a:latin typeface="SUSE"/>
                          <a:ea typeface="SUSE"/>
                        </a:rPr>
                        <a:t>HIPAA / OCR Fines</a:t>
                      </a:r>
                      <a:endParaRPr lang="en-CA" sz="1100" b="0" i="0" u="none" strike="noStrike" noProof="0">
                        <a:solidFill>
                          <a:srgbClr val="000000"/>
                        </a:solidFill>
                        <a:latin typeface="SUSE"/>
                        <a:ea typeface="SUSE"/>
                      </a:endParaRPr>
                    </a:p>
                  </a:txBody>
                  <a:tcPr marT="91440" marB="91440" anchor="ctr">
                    <a:lnL w="0">
                      <a:noFill/>
                    </a:lnL>
                    <a:lnR w="0">
                      <a:noFill/>
                    </a:lnR>
                    <a:lnT w="0">
                      <a:noFill/>
                    </a:lnT>
                    <a:lnB w="0">
                      <a:noFill/>
                    </a:lnB>
                    <a:solidFill>
                      <a:schemeClr val="bg1"/>
                    </a:solidFill>
                  </a:tcPr>
                </a:tc>
                <a:tc>
                  <a:txBody>
                    <a:bodyPr/>
                    <a:lstStyle/>
                    <a:p>
                      <a:pPr lvl="0">
                        <a:buNone/>
                      </a:pPr>
                      <a:r>
                        <a:rPr lang="en-CA" sz="1100" b="0" i="0" u="none" strike="noStrike" noProof="0">
                          <a:solidFill>
                            <a:srgbClr val="000000"/>
                          </a:solidFill>
                          <a:latin typeface="DM Sans Light"/>
                        </a:rPr>
                        <a:t>Not a HIPAA-covered entity; state breach-notification costs not included</a:t>
                      </a:r>
                      <a:endParaRPr lang="en-US"/>
                    </a:p>
                  </a:txBody>
                  <a:tcPr marT="91440" marB="91440" anchor="ctr">
                    <a:lnL w="0">
                      <a:noFill/>
                    </a:lnL>
                    <a:lnR w="0">
                      <a:noFill/>
                    </a:lnR>
                    <a:lnT w="0">
                      <a:noFill/>
                    </a:lnT>
                    <a:lnB w="0">
                      <a:noFill/>
                    </a:lnB>
                    <a:solidFill>
                      <a:schemeClr val="bg1"/>
                    </a:solidFill>
                  </a:tcPr>
                </a:tc>
                <a:tc>
                  <a:txBody>
                    <a:bodyPr/>
                    <a:lstStyle/>
                    <a:p>
                      <a:pPr lvl="0" algn="r">
                        <a:buNone/>
                      </a:pPr>
                      <a:r>
                        <a:rPr lang="en-CA" sz="1100" b="1" i="0" u="none" strike="noStrike" noProof="0">
                          <a:solidFill>
                            <a:schemeClr val="accent5"/>
                          </a:solidFill>
                          <a:latin typeface="+mj-lt"/>
                        </a:rPr>
                        <a:t>N/A</a:t>
                      </a:r>
                      <a:endParaRPr lang="en-CA" sz="1100" b="1" i="0" u="none" strike="noStrike" noProof="0" dirty="0">
                        <a:solidFill>
                          <a:schemeClr val="accent5"/>
                        </a:solidFill>
                        <a:latin typeface="+mj-lt"/>
                      </a:endParaRPr>
                    </a:p>
                  </a:txBody>
                  <a:tcPr marT="91440" marB="91440" anchor="ctr">
                    <a:lnL w="0">
                      <a:noFill/>
                    </a:lnL>
                    <a:lnR w="0">
                      <a:noFill/>
                    </a:lnR>
                    <a:lnT w="0">
                      <a:noFill/>
                    </a:lnT>
                    <a:lnB w="0">
                      <a:noFill/>
                    </a:lnB>
                    <a:solidFill>
                      <a:schemeClr val="bg1"/>
                    </a:solidFill>
                  </a:tcPr>
                </a:tc>
                <a:extLst>
                  <a:ext uri="{0D108BD9-81ED-4DB2-BD59-A6C34878D82A}">
                    <a16:rowId xmlns:a16="http://schemas.microsoft.com/office/drawing/2014/main" val="2397060116"/>
                  </a:ext>
                </a:extLst>
              </a:tr>
              <a:tr h="674914">
                <a:tc>
                  <a:txBody>
                    <a:bodyPr/>
                    <a:lstStyle/>
                    <a:p>
                      <a:pPr>
                        <a:buNone/>
                      </a:pPr>
                      <a:r>
                        <a:rPr lang="en-CA" sz="1100" b="1" dirty="0">
                          <a:solidFill>
                            <a:schemeClr val="bg1"/>
                          </a:solidFill>
                          <a:latin typeface="+mj-lt"/>
                        </a:rPr>
                        <a:t>TOTAL ESTIMATED COST </a:t>
                      </a:r>
                    </a:p>
                  </a:txBody>
                  <a:tcPr marT="91440" marB="91440" anchor="ctr">
                    <a:lnL>
                      <a:noFill/>
                    </a:lnL>
                    <a:lnR>
                      <a:noFill/>
                    </a:lnR>
                    <a:lnT>
                      <a:noFill/>
                    </a:lnT>
                    <a:lnB>
                      <a:noFill/>
                    </a:lnB>
                    <a:solidFill>
                      <a:srgbClr val="6C64FF"/>
                    </a:solidFill>
                  </a:tcPr>
                </a:tc>
                <a:tc>
                  <a:txBody>
                    <a:bodyPr/>
                    <a:lstStyle/>
                    <a:p>
                      <a:pPr>
                        <a:buNone/>
                      </a:pPr>
                      <a:endParaRPr lang="en-CA" sz="1100">
                        <a:solidFill>
                          <a:schemeClr val="bg1"/>
                        </a:solidFill>
                      </a:endParaRPr>
                    </a:p>
                  </a:txBody>
                  <a:tcPr marT="91440" marB="91440" anchor="ctr">
                    <a:lnL>
                      <a:noFill/>
                    </a:lnL>
                    <a:lnR>
                      <a:noFill/>
                    </a:lnR>
                    <a:lnT>
                      <a:noFill/>
                    </a:lnT>
                    <a:lnB>
                      <a:noFill/>
                    </a:lnB>
                    <a:solidFill>
                      <a:srgbClr val="6C64FF"/>
                    </a:solidFill>
                  </a:tcPr>
                </a:tc>
                <a:tc>
                  <a:txBody>
                    <a:bodyPr/>
                    <a:lstStyle/>
                    <a:p>
                      <a:pPr algn="r">
                        <a:buNone/>
                      </a:pPr>
                      <a:r>
                        <a:rPr lang="en-CA" sz="1100" b="1" dirty="0">
                          <a:solidFill>
                            <a:schemeClr val="bg1"/>
                          </a:solidFill>
                          <a:latin typeface="+mj-lt"/>
                        </a:rPr>
                        <a:t>$267,169</a:t>
                      </a:r>
                    </a:p>
                  </a:txBody>
                  <a:tcPr marT="91440" marB="91440" anchor="ctr">
                    <a:lnL>
                      <a:noFill/>
                    </a:lnL>
                    <a:lnR>
                      <a:noFill/>
                    </a:lnR>
                    <a:lnT>
                      <a:noFill/>
                    </a:lnT>
                    <a:lnB>
                      <a:noFill/>
                    </a:lnB>
                    <a:solidFill>
                      <a:srgbClr val="6C64FF"/>
                    </a:solidFill>
                  </a:tcPr>
                </a:tc>
                <a:extLst>
                  <a:ext uri="{0D108BD9-81ED-4DB2-BD59-A6C34878D82A}">
                    <a16:rowId xmlns:a16="http://schemas.microsoft.com/office/drawing/2014/main" val="3136110049"/>
                  </a:ext>
                </a:extLst>
              </a:tr>
              <a:tr h="653142">
                <a:tc>
                  <a:txBody>
                    <a:bodyPr/>
                    <a:lstStyle/>
                    <a:p>
                      <a:pPr lvl="0" algn="l">
                        <a:lnSpc>
                          <a:spcPct val="100000"/>
                        </a:lnSpc>
                        <a:spcBef>
                          <a:spcPts val="0"/>
                        </a:spcBef>
                        <a:spcAft>
                          <a:spcPts val="0"/>
                        </a:spcAft>
                        <a:buNone/>
                      </a:pPr>
                      <a:r>
                        <a:rPr lang="en-CA" sz="1100" b="1" i="0" u="none" strike="noStrike" noProof="0">
                          <a:solidFill>
                            <a:srgbClr val="000000"/>
                          </a:solidFill>
                          <a:latin typeface="suse"/>
                        </a:rPr>
                        <a:t>Cost of Proactive Security</a:t>
                      </a:r>
                      <a:endParaRPr lang="en-CA" sz="1100" b="0" i="0" u="none" strike="noStrike" noProof="0">
                        <a:solidFill>
                          <a:srgbClr val="000000"/>
                        </a:solidFill>
                        <a:latin typeface="suse"/>
                      </a:endParaRPr>
                    </a:p>
                    <a:p>
                      <a:pPr lvl="0">
                        <a:buNone/>
                      </a:pPr>
                      <a:endParaRPr lang="en-CA" sz="1100" b="1">
                        <a:latin typeface="+mj-lt"/>
                      </a:endParaRPr>
                    </a:p>
                  </a:txBody>
                  <a:tcPr marT="91440" marB="91440" anchor="ctr">
                    <a:lnL>
                      <a:noFill/>
                    </a:lnL>
                    <a:lnR>
                      <a:noFill/>
                    </a:lnR>
                    <a:lnT>
                      <a:noFill/>
                    </a:lnT>
                    <a:lnB>
                      <a:noFill/>
                    </a:lnB>
                    <a:solidFill>
                      <a:schemeClr val="bg2"/>
                    </a:solidFill>
                  </a:tcPr>
                </a:tc>
                <a:tc>
                  <a:txBody>
                    <a:bodyPr/>
                    <a:lstStyle/>
                    <a:p>
                      <a:pPr>
                        <a:buNone/>
                      </a:pPr>
                      <a:r>
                        <a:rPr lang="en-CA" sz="1100" dirty="0"/>
                        <a:t>Risk assessment + Apex Defense MDR (20 users) + vCISO services</a:t>
                      </a:r>
                    </a:p>
                  </a:txBody>
                  <a:tcPr marT="91440" marB="91440" anchor="ctr">
                    <a:lnL>
                      <a:noFill/>
                    </a:lnL>
                    <a:lnR>
                      <a:noFill/>
                    </a:lnR>
                    <a:lnT>
                      <a:noFill/>
                    </a:lnT>
                    <a:lnB>
                      <a:noFill/>
                    </a:lnB>
                    <a:solidFill>
                      <a:schemeClr val="bg2"/>
                    </a:solidFill>
                  </a:tcPr>
                </a:tc>
                <a:tc>
                  <a:txBody>
                    <a:bodyPr/>
                    <a:lstStyle/>
                    <a:p>
                      <a:pPr lvl="0" algn="r">
                        <a:buNone/>
                      </a:pPr>
                      <a:r>
                        <a:rPr lang="en-CA" sz="1100" b="1">
                          <a:solidFill>
                            <a:schemeClr val="accent5"/>
                          </a:solidFill>
                          <a:latin typeface="+mj-lt"/>
                        </a:rPr>
                        <a:t>$51,840</a:t>
                      </a: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4099419084"/>
                  </a:ext>
                </a:extLst>
              </a:tr>
              <a:tr h="811500">
                <a:tc>
                  <a:txBody>
                    <a:bodyPr/>
                    <a:lstStyle/>
                    <a:p>
                      <a:pPr lvl="0">
                        <a:buNone/>
                      </a:pPr>
                      <a:r>
                        <a:rPr lang="en-CA" sz="1100" b="1">
                          <a:solidFill>
                            <a:srgbClr val="050D4F"/>
                          </a:solidFill>
                          <a:latin typeface="+mj-lt"/>
                        </a:rPr>
                        <a:t>TOTAL SAVINGS</a:t>
                      </a:r>
                    </a:p>
                  </a:txBody>
                  <a:tcPr marT="91440" marB="91440" anchor="ctr">
                    <a:lnL w="0">
                      <a:noFill/>
                    </a:lnL>
                    <a:lnR w="0">
                      <a:noFill/>
                    </a:lnR>
                    <a:lnT w="0">
                      <a:noFill/>
                    </a:lnT>
                    <a:lnB w="0">
                      <a:noFill/>
                    </a:lnB>
                    <a:solidFill>
                      <a:srgbClr val="BDED33"/>
                    </a:solidFill>
                  </a:tcPr>
                </a:tc>
                <a:tc>
                  <a:txBody>
                    <a:bodyPr/>
                    <a:lstStyle/>
                    <a:p>
                      <a:pPr lvl="0">
                        <a:buNone/>
                      </a:pPr>
                      <a:endParaRPr lang="en-CA" sz="1100"/>
                    </a:p>
                  </a:txBody>
                  <a:tcPr marT="91440" marB="91440" anchor="ctr">
                    <a:lnL w="0">
                      <a:noFill/>
                    </a:lnL>
                    <a:lnR w="0">
                      <a:noFill/>
                    </a:lnR>
                    <a:lnT w="0">
                      <a:noFill/>
                    </a:lnT>
                    <a:lnB w="0">
                      <a:noFill/>
                    </a:lnB>
                    <a:solidFill>
                      <a:srgbClr val="BDED33"/>
                    </a:solidFill>
                  </a:tcPr>
                </a:tc>
                <a:tc>
                  <a:txBody>
                    <a:bodyPr/>
                    <a:lstStyle/>
                    <a:p>
                      <a:pPr lvl="0" algn="r">
                        <a:buNone/>
                      </a:pPr>
                      <a:r>
                        <a:rPr lang="en-CA" sz="2000" b="1" dirty="0">
                          <a:solidFill>
                            <a:schemeClr val="tx1"/>
                          </a:solidFill>
                          <a:latin typeface="+mj-lt"/>
                        </a:rPr>
                        <a:t>$215,329</a:t>
                      </a:r>
                    </a:p>
                  </a:txBody>
                  <a:tcPr marT="91440" marB="91440" anchor="ctr">
                    <a:lnL w="0">
                      <a:noFill/>
                    </a:lnL>
                    <a:lnR w="0">
                      <a:noFill/>
                    </a:lnR>
                    <a:lnT w="0">
                      <a:noFill/>
                    </a:lnT>
                    <a:lnB w="0">
                      <a:noFill/>
                    </a:lnB>
                    <a:solidFill>
                      <a:srgbClr val="BDED33"/>
                    </a:solidFill>
                  </a:tcPr>
                </a:tc>
                <a:extLst>
                  <a:ext uri="{0D108BD9-81ED-4DB2-BD59-A6C34878D82A}">
                    <a16:rowId xmlns:a16="http://schemas.microsoft.com/office/drawing/2014/main" val="2661349414"/>
                  </a:ext>
                </a:extLst>
              </a:tr>
            </a:tbl>
          </a:graphicData>
        </a:graphic>
      </p:graphicFrame>
      <p:sp>
        <p:nvSpPr>
          <p:cNvPr id="16" name="Rectangle 15">
            <a:hlinkClick r:id="rId3" action="ppaction://hlinksldjump"/>
          </p:cNvPr>
          <p:cNvSpPr/>
          <p:nvPr/>
        </p:nvSpPr>
        <p:spPr>
          <a:xfrm>
            <a:off x="841248" y="5897880"/>
            <a:ext cx="1783080" cy="45720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a:solidFill>
                  <a:schemeClr val="tx1"/>
                </a:solidFill>
                <a:latin typeface="+mj-lt"/>
              </a:rPr>
              <a:t>← Start over</a:t>
            </a:r>
          </a:p>
        </p:txBody>
      </p:sp>
      <p:sp>
        <p:nvSpPr>
          <p:cNvPr id="17" name="Rectangle 16">
            <a:hlinkClick r:id="rId4" action="ppaction://hlinksldjump"/>
          </p:cNvPr>
          <p:cNvSpPr/>
          <p:nvPr/>
        </p:nvSpPr>
        <p:spPr>
          <a:xfrm>
            <a:off x="2743200" y="5897880"/>
            <a:ext cx="2286000" cy="457200"/>
          </a:xfrm>
          <a:prstGeom prst="rect">
            <a:avLst/>
          </a:prstGeom>
          <a:solidFill>
            <a:srgbClr val="103EFF"/>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dirty="0">
                <a:solidFill>
                  <a:schemeClr val="bg1"/>
                </a:solidFill>
                <a:latin typeface="+mj-lt"/>
              </a:rPr>
              <a:t>See the solution →</a:t>
            </a:r>
          </a:p>
        </p:txBody>
      </p:sp>
      <p:sp>
        <p:nvSpPr>
          <p:cNvPr id="4" name="Content Placeholder 3">
            <a:extLst>
              <a:ext uri="{FF2B5EF4-FFF2-40B4-BE49-F238E27FC236}">
                <a16:creationId xmlns:a16="http://schemas.microsoft.com/office/drawing/2014/main" id="{6341FC6A-A28C-5D50-DC3C-32FFBB467893}"/>
              </a:ext>
            </a:extLst>
          </p:cNvPr>
          <p:cNvSpPr txBox="1">
            <a:spLocks/>
          </p:cNvSpPr>
          <p:nvPr/>
        </p:nvSpPr>
        <p:spPr>
          <a:xfrm>
            <a:off x="839787" y="4455340"/>
            <a:ext cx="3932237" cy="11049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Clr>
                <a:schemeClr val="accent2"/>
              </a:buClr>
              <a:buSzPct val="85000"/>
              <a:buFont typeface="DM Sans" pitchFamily="2" charset="0"/>
              <a:buChar char="↘"/>
            </a:pPr>
            <a:r>
              <a:rPr lang="en-US" sz="1200" dirty="0">
                <a:ea typeface="+mn-lt"/>
                <a:cs typeface="+mn-lt"/>
              </a:rPr>
              <a:t>Veterinary Clinics</a:t>
            </a:r>
          </a:p>
          <a:p>
            <a:pPr marL="171450" indent="-171450">
              <a:buClr>
                <a:schemeClr val="accent2"/>
              </a:buClr>
              <a:buSzPct val="85000"/>
              <a:buFont typeface="DM Sans" pitchFamily="2" charset="0"/>
              <a:buChar char="↘"/>
            </a:pPr>
            <a:r>
              <a:rPr lang="en-US" sz="1200" dirty="0">
                <a:ea typeface="+mn-lt"/>
                <a:cs typeface="+mn-lt"/>
              </a:rPr>
              <a:t>Multi-doctor practice</a:t>
            </a:r>
          </a:p>
        </p:txBody>
      </p:sp>
      <p:sp>
        <p:nvSpPr>
          <p:cNvPr id="6" name="Content Placeholder 8">
            <a:extLst>
              <a:ext uri="{FF2B5EF4-FFF2-40B4-BE49-F238E27FC236}">
                <a16:creationId xmlns:a16="http://schemas.microsoft.com/office/drawing/2014/main" id="{A4657E81-1DCD-D5AD-A0DE-54B5F17DDCAE}"/>
              </a:ext>
            </a:extLst>
          </p:cNvPr>
          <p:cNvSpPr txBox="1">
            <a:spLocks/>
          </p:cNvSpPr>
          <p:nvPr/>
        </p:nvSpPr>
        <p:spPr>
          <a:xfrm>
            <a:off x="906442" y="502920"/>
            <a:ext cx="4016077"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YOUR ESTIMATE</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14A07BA-56AC-2934-42E1-A10A527AE976}"/>
              </a:ext>
            </a:extLst>
          </p:cNvPr>
          <p:cNvSpPr/>
          <p:nvPr/>
        </p:nvSpPr>
        <p:spPr>
          <a:xfrm>
            <a:off x="7117080" y="0"/>
            <a:ext cx="5074920" cy="6858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15" name="Rectangle 14">
            <a:extLst>
              <a:ext uri="{FF2B5EF4-FFF2-40B4-BE49-F238E27FC236}">
                <a16:creationId xmlns:a16="http://schemas.microsoft.com/office/drawing/2014/main" id="{BEF77D53-C8E1-3731-6C44-7766A6AF77C3}"/>
              </a:ext>
            </a:extLst>
          </p:cNvPr>
          <p:cNvSpPr/>
          <p:nvPr/>
        </p:nvSpPr>
        <p:spPr>
          <a:xfrm>
            <a:off x="4922520" y="495101"/>
            <a:ext cx="7269479" cy="6197619"/>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8" name="Title 7">
            <a:extLst>
              <a:ext uri="{FF2B5EF4-FFF2-40B4-BE49-F238E27FC236}">
                <a16:creationId xmlns:a16="http://schemas.microsoft.com/office/drawing/2014/main" id="{960A5CDC-09B3-8013-A2B5-2A4BFC1C1162}"/>
              </a:ext>
            </a:extLst>
          </p:cNvPr>
          <p:cNvSpPr>
            <a:spLocks noGrp="1"/>
          </p:cNvSpPr>
          <p:nvPr>
            <p:ph type="title"/>
          </p:nvPr>
        </p:nvSpPr>
        <p:spPr>
          <a:xfrm>
            <a:off x="839788" y="958066"/>
            <a:ext cx="3932237" cy="2449882"/>
          </a:xfrm>
        </p:spPr>
        <p:txBody>
          <a:bodyPr/>
          <a:lstStyle/>
          <a:p>
            <a:r>
              <a:rPr lang="en-US"/>
              <a:t>Estimated Cost of a Cybersecurity Incident</a:t>
            </a:r>
          </a:p>
        </p:txBody>
      </p:sp>
      <p:sp>
        <p:nvSpPr>
          <p:cNvPr id="10" name="Text Placeholder 9">
            <a:extLst>
              <a:ext uri="{FF2B5EF4-FFF2-40B4-BE49-F238E27FC236}">
                <a16:creationId xmlns:a16="http://schemas.microsoft.com/office/drawing/2014/main" id="{25A108D6-8693-526C-AA5B-8ABF180E3002}"/>
              </a:ext>
            </a:extLst>
          </p:cNvPr>
          <p:cNvSpPr>
            <a:spLocks noGrp="1"/>
          </p:cNvSpPr>
          <p:nvPr>
            <p:ph type="body" sz="half" idx="2"/>
          </p:nvPr>
        </p:nvSpPr>
        <p:spPr>
          <a:xfrm>
            <a:off x="839788" y="3469144"/>
            <a:ext cx="3932237" cy="1224776"/>
          </a:xfrm>
        </p:spPr>
        <p:txBody>
          <a:bodyPr vert="horz" lIns="91440" tIns="45720" rIns="91440" bIns="45720" rtlCol="0" anchor="t">
            <a:noAutofit/>
          </a:bodyPr>
          <a:lstStyle/>
          <a:p>
            <a:r>
              <a:rPr lang="en-US">
                <a:ea typeface="+mn-lt"/>
                <a:cs typeface="+mn-lt"/>
              </a:rPr>
              <a:t>In 2025, 93% of healthcare organizations experienced at least one cyberattack. </a:t>
            </a:r>
            <a:r>
              <a:rPr lang="en-US" sz="900">
                <a:ea typeface="+mn-lt"/>
                <a:cs typeface="+mn-lt"/>
              </a:rPr>
              <a:t>[</a:t>
            </a:r>
            <a:r>
              <a:rPr lang="en-US" sz="900">
                <a:ea typeface="+mn-lt"/>
                <a:cs typeface="+mn-lt"/>
                <a:hlinkClick r:id="" action="ppaction://noaction"/>
              </a:rPr>
              <a:t>source</a:t>
            </a:r>
            <a:r>
              <a:rPr lang="en-US" sz="900">
                <a:ea typeface="+mn-lt"/>
                <a:cs typeface="+mn-lt"/>
              </a:rPr>
              <a:t>] </a:t>
            </a:r>
            <a:endParaRPr lang="en-US" sz="900"/>
          </a:p>
          <a:p>
            <a:endParaRPr lang="en-US"/>
          </a:p>
          <a:p>
            <a:endParaRPr lang="en-US">
              <a:ea typeface="+mn-lt"/>
              <a:cs typeface="+mn-lt"/>
            </a:endParaRPr>
          </a:p>
          <a:p>
            <a:r>
              <a:rPr lang="en-US"/>
              <a:t>  </a:t>
            </a:r>
          </a:p>
        </p:txBody>
      </p:sp>
      <p:graphicFrame>
        <p:nvGraphicFramePr>
          <p:cNvPr id="13" name="Table 12">
            <a:extLst>
              <a:ext uri="{FF2B5EF4-FFF2-40B4-BE49-F238E27FC236}">
                <a16:creationId xmlns:a16="http://schemas.microsoft.com/office/drawing/2014/main" id="{34E1F428-B993-8AF7-8737-6591BC438714}"/>
              </a:ext>
            </a:extLst>
          </p:cNvPr>
          <p:cNvGraphicFramePr>
            <a:graphicFrameLocks noGrp="1"/>
          </p:cNvGraphicFramePr>
          <p:nvPr>
            <p:extLst>
              <p:ext uri="{D42A27DB-BD31-4B8C-83A1-F6EECF244321}">
                <p14:modId xmlns:p14="http://schemas.microsoft.com/office/powerpoint/2010/main" val="3907303915"/>
              </p:ext>
            </p:extLst>
          </p:nvPr>
        </p:nvGraphicFramePr>
        <p:xfrm>
          <a:off x="5166246" y="748361"/>
          <a:ext cx="6214343" cy="5391029"/>
        </p:xfrm>
        <a:graphic>
          <a:graphicData uri="http://schemas.openxmlformats.org/drawingml/2006/table">
            <a:tbl>
              <a:tblPr/>
              <a:tblGrid>
                <a:gridCol w="2072111">
                  <a:extLst>
                    <a:ext uri="{9D8B030D-6E8A-4147-A177-3AD203B41FA5}">
                      <a16:colId xmlns:a16="http://schemas.microsoft.com/office/drawing/2014/main" val="1566437566"/>
                    </a:ext>
                  </a:extLst>
                </a:gridCol>
                <a:gridCol w="2221992">
                  <a:extLst>
                    <a:ext uri="{9D8B030D-6E8A-4147-A177-3AD203B41FA5}">
                      <a16:colId xmlns:a16="http://schemas.microsoft.com/office/drawing/2014/main" val="1777790552"/>
                    </a:ext>
                  </a:extLst>
                </a:gridCol>
                <a:gridCol w="1920240">
                  <a:extLst>
                    <a:ext uri="{9D8B030D-6E8A-4147-A177-3AD203B41FA5}">
                      <a16:colId xmlns:a16="http://schemas.microsoft.com/office/drawing/2014/main" val="3148591744"/>
                    </a:ext>
                  </a:extLst>
                </a:gridCol>
              </a:tblGrid>
              <a:tr h="399416">
                <a:tc>
                  <a:txBody>
                    <a:bodyPr/>
                    <a:lstStyle/>
                    <a:p>
                      <a:pPr>
                        <a:buNone/>
                      </a:pPr>
                      <a:r>
                        <a:rPr lang="en-CA" sz="1100" b="1">
                          <a:solidFill>
                            <a:schemeClr val="bg1"/>
                          </a:solidFill>
                          <a:latin typeface="+mj-lt"/>
                        </a:rPr>
                        <a:t>Cost</a:t>
                      </a:r>
                    </a:p>
                  </a:txBody>
                  <a:tcPr marT="91440" marB="91440" anchor="ctr">
                    <a:lnL>
                      <a:noFill/>
                    </a:lnL>
                    <a:lnR>
                      <a:noFill/>
                    </a:lnR>
                    <a:lnT>
                      <a:noFill/>
                    </a:lnT>
                    <a:lnB>
                      <a:noFill/>
                    </a:lnB>
                    <a:solidFill>
                      <a:schemeClr val="tx1"/>
                    </a:solidFill>
                  </a:tcPr>
                </a:tc>
                <a:tc>
                  <a:txBody>
                    <a:bodyPr/>
                    <a:lstStyle/>
                    <a:p>
                      <a:pPr>
                        <a:buNone/>
                      </a:pPr>
                      <a:r>
                        <a:rPr lang="en-CA" sz="1100" b="1">
                          <a:solidFill>
                            <a:schemeClr val="bg1"/>
                          </a:solidFill>
                          <a:latin typeface="+mj-lt"/>
                        </a:rPr>
                        <a:t>Description</a:t>
                      </a:r>
                    </a:p>
                  </a:txBody>
                  <a:tcPr marT="91440" marB="91440" anchor="ctr">
                    <a:lnL>
                      <a:noFill/>
                    </a:lnL>
                    <a:lnR>
                      <a:noFill/>
                    </a:lnR>
                    <a:lnT>
                      <a:noFill/>
                    </a:lnT>
                    <a:lnB>
                      <a:noFill/>
                    </a:lnB>
                    <a:solidFill>
                      <a:schemeClr val="tx1"/>
                    </a:solidFill>
                  </a:tcPr>
                </a:tc>
                <a:tc>
                  <a:txBody>
                    <a:bodyPr/>
                    <a:lstStyle/>
                    <a:p>
                      <a:pPr algn="r">
                        <a:buNone/>
                      </a:pPr>
                      <a:r>
                        <a:rPr lang="en-CA" sz="1100" b="1">
                          <a:solidFill>
                            <a:schemeClr val="bg1"/>
                          </a:solidFill>
                          <a:latin typeface="+mj-lt"/>
                        </a:rPr>
                        <a:t>Your Estimate</a:t>
                      </a:r>
                    </a:p>
                  </a:txBody>
                  <a:tcPr marT="91440" marB="91440" anchor="ctr">
                    <a:lnL>
                      <a:noFill/>
                    </a:lnL>
                    <a:lnR>
                      <a:noFill/>
                    </a:lnR>
                    <a:lnT>
                      <a:noFill/>
                    </a:lnT>
                    <a:lnB>
                      <a:noFill/>
                    </a:lnB>
                    <a:solidFill>
                      <a:schemeClr val="tx1"/>
                    </a:solidFill>
                  </a:tcPr>
                </a:tc>
                <a:extLst>
                  <a:ext uri="{0D108BD9-81ED-4DB2-BD59-A6C34878D82A}">
                    <a16:rowId xmlns:a16="http://schemas.microsoft.com/office/drawing/2014/main" val="2521165757"/>
                  </a:ext>
                </a:extLst>
              </a:tr>
              <a:tr h="772885">
                <a:tc>
                  <a:txBody>
                    <a:bodyPr/>
                    <a:lstStyle/>
                    <a:p>
                      <a:pPr>
                        <a:buNone/>
                      </a:pPr>
                      <a:r>
                        <a:rPr lang="en-CA" sz="1100" b="1">
                          <a:latin typeface="+mj-lt"/>
                        </a:rPr>
                        <a:t>Average Ransom</a:t>
                      </a:r>
                    </a:p>
                  </a:txBody>
                  <a:tcPr marT="91440" marB="91440" anchor="ctr">
                    <a:lnL>
                      <a:noFill/>
                    </a:lnL>
                    <a:lnR>
                      <a:noFill/>
                    </a:lnR>
                    <a:lnT>
                      <a:noFill/>
                    </a:lnT>
                    <a:lnB>
                      <a:noFill/>
                    </a:lnB>
                    <a:solidFill>
                      <a:schemeClr val="bg2"/>
                    </a:solidFill>
                  </a:tcPr>
                </a:tc>
                <a:tc>
                  <a:txBody>
                    <a:bodyPr/>
                    <a:lstStyle/>
                    <a:p>
                      <a:pPr lvl="0">
                        <a:buNone/>
                      </a:pPr>
                      <a:r>
                        <a:rPr lang="en-CA" sz="1100"/>
                        <a:t>Average ransom for a medical &amp; pharma start-up</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dirty="0">
                          <a:solidFill>
                            <a:schemeClr val="accent5"/>
                          </a:solidFill>
                          <a:latin typeface="+mj-lt"/>
                        </a:rPr>
                        <a:t>$2,000,000</a:t>
                      </a:r>
                      <a:endParaRPr lang="en-CA" sz="1100" b="1" dirty="0">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3266308648"/>
                  </a:ext>
                </a:extLst>
              </a:tr>
              <a:tr h="555171">
                <a:tc>
                  <a:txBody>
                    <a:bodyPr/>
                    <a:lstStyle/>
                    <a:p>
                      <a:pPr>
                        <a:buNone/>
                      </a:pPr>
                      <a:r>
                        <a:rPr lang="en-CA" sz="1100" b="1">
                          <a:latin typeface="+mj-lt"/>
                        </a:rPr>
                        <a:t>Lost Revenue</a:t>
                      </a:r>
                    </a:p>
                  </a:txBody>
                  <a:tcPr marT="91440" marB="91440" anchor="ctr">
                    <a:lnL>
                      <a:noFill/>
                    </a:lnL>
                    <a:lnR>
                      <a:noFill/>
                    </a:lnR>
                    <a:lnT>
                      <a:noFill/>
                    </a:lnT>
                    <a:lnB>
                      <a:noFill/>
                    </a:lnB>
                    <a:noFill/>
                  </a:tcPr>
                </a:tc>
                <a:tc>
                  <a:txBody>
                    <a:bodyPr/>
                    <a:lstStyle/>
                    <a:p>
                      <a:pPr>
                        <a:buNone/>
                      </a:pPr>
                      <a:r>
                        <a:rPr lang="en-CA" sz="1100"/>
                        <a:t>≈24 days of downtime (avg. disruption) on ≈$625,000 annual revenue</a:t>
                      </a:r>
                    </a:p>
                  </a:txBody>
                  <a:tcPr marT="91440" marB="91440" anchor="ctr">
                    <a:lnL>
                      <a:noFill/>
                    </a:lnL>
                    <a:lnR>
                      <a:noFill/>
                    </a:lnR>
                    <a:lnT>
                      <a:noFill/>
                    </a:lnT>
                    <a:lnB>
                      <a:noFill/>
                    </a:lnB>
                    <a:noFill/>
                  </a:tcPr>
                </a:tc>
                <a:tc>
                  <a:txBody>
                    <a:bodyPr/>
                    <a:lstStyle/>
                    <a:p>
                      <a:pPr algn="r">
                        <a:buNone/>
                      </a:pPr>
                      <a:r>
                        <a:rPr lang="en-CA" sz="1100" b="1">
                          <a:solidFill>
                            <a:schemeClr val="accent5"/>
                          </a:solidFill>
                          <a:latin typeface="+mj-lt"/>
                        </a:rPr>
                        <a:t>$40,865</a:t>
                      </a:r>
                    </a:p>
                  </a:txBody>
                  <a:tcPr marT="91440" marB="91440" anchor="ctr">
                    <a:lnL>
                      <a:noFill/>
                    </a:lnL>
                    <a:lnR>
                      <a:noFill/>
                    </a:lnR>
                    <a:lnT>
                      <a:noFill/>
                    </a:lnT>
                    <a:lnB>
                      <a:noFill/>
                    </a:lnB>
                    <a:noFill/>
                  </a:tcPr>
                </a:tc>
                <a:extLst>
                  <a:ext uri="{0D108BD9-81ED-4DB2-BD59-A6C34878D82A}">
                    <a16:rowId xmlns:a16="http://schemas.microsoft.com/office/drawing/2014/main" val="1782328616"/>
                  </a:ext>
                </a:extLst>
              </a:tr>
              <a:tr h="674914">
                <a:tc>
                  <a:txBody>
                    <a:bodyPr/>
                    <a:lstStyle/>
                    <a:p>
                      <a:pPr>
                        <a:buNone/>
                      </a:pPr>
                      <a:r>
                        <a:rPr lang="en-CA" sz="1100" b="1">
                          <a:latin typeface="+mj-lt"/>
                        </a:rPr>
                        <a:t>Insurance Premium Increase </a:t>
                      </a:r>
                    </a:p>
                  </a:txBody>
                  <a:tcPr marT="91440" marB="91440" anchor="ctr">
                    <a:lnL>
                      <a:noFill/>
                    </a:lnL>
                    <a:lnR>
                      <a:noFill/>
                    </a:lnR>
                    <a:lnT>
                      <a:noFill/>
                    </a:lnT>
                    <a:lnB>
                      <a:noFill/>
                    </a:lnB>
                    <a:solidFill>
                      <a:schemeClr val="bg2"/>
                    </a:solidFill>
                  </a:tcPr>
                </a:tc>
                <a:tc>
                  <a:txBody>
                    <a:bodyPr/>
                    <a:lstStyle/>
                    <a:p>
                      <a:pPr lvl="0">
                        <a:buNone/>
                      </a:pPr>
                      <a:r>
                        <a:rPr lang="en-CA" sz="1100"/>
                        <a:t>Over 12 months</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a:solidFill>
                            <a:schemeClr val="accent5"/>
                          </a:solidFill>
                          <a:latin typeface="+mj-lt"/>
                        </a:rPr>
                        <a:t>$9,200</a:t>
                      </a:r>
                      <a:endParaRPr lang="en-CA" sz="1100" b="1">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1535667332"/>
                  </a:ext>
                </a:extLst>
              </a:tr>
              <a:tr h="674913">
                <a:tc>
                  <a:txBody>
                    <a:bodyPr/>
                    <a:lstStyle/>
                    <a:p>
                      <a:pPr lvl="0" algn="l">
                        <a:lnSpc>
                          <a:spcPct val="100000"/>
                        </a:lnSpc>
                        <a:spcBef>
                          <a:spcPts val="0"/>
                        </a:spcBef>
                        <a:spcAft>
                          <a:spcPts val="0"/>
                        </a:spcAft>
                        <a:buNone/>
                      </a:pPr>
                      <a:r>
                        <a:rPr lang="en-CA" sz="1100" b="1" i="0" u="none" strike="noStrike" noProof="0">
                          <a:solidFill>
                            <a:srgbClr val="000000"/>
                          </a:solidFill>
                          <a:latin typeface="SUSE"/>
                          <a:ea typeface="SUSE"/>
                        </a:rPr>
                        <a:t>HIPAA / FTC Fines</a:t>
                      </a:r>
                      <a:endParaRPr lang="en-CA" sz="1100" b="0" i="0" u="none" strike="noStrike" noProof="0">
                        <a:solidFill>
                          <a:srgbClr val="000000"/>
                        </a:solidFill>
                        <a:latin typeface="SUSE"/>
                        <a:ea typeface="SUSE"/>
                      </a:endParaRPr>
                    </a:p>
                  </a:txBody>
                  <a:tcPr marT="91440" marB="91440" anchor="ctr">
                    <a:lnL w="0">
                      <a:noFill/>
                    </a:lnL>
                    <a:lnR w="0">
                      <a:noFill/>
                    </a:lnR>
                    <a:lnT w="0">
                      <a:noFill/>
                    </a:lnT>
                    <a:lnB w="0">
                      <a:noFill/>
                    </a:lnB>
                    <a:solidFill>
                      <a:schemeClr val="bg1"/>
                    </a:solidFill>
                  </a:tcPr>
                </a:tc>
                <a:tc>
                  <a:txBody>
                    <a:bodyPr/>
                    <a:lstStyle/>
                    <a:p>
                      <a:pPr lvl="0">
                        <a:buNone/>
                      </a:pPr>
                      <a:r>
                        <a:rPr lang="en-CA" sz="1100" b="0" i="0" u="none" strike="noStrike" noProof="0">
                          <a:solidFill>
                            <a:srgbClr val="000000"/>
                          </a:solidFill>
                          <a:latin typeface="DM Sans Light"/>
                        </a:rPr>
                        <a:t>Estimate average cost for small and mid-sized healthcare companies</a:t>
                      </a:r>
                      <a:endParaRPr lang="en-US"/>
                    </a:p>
                  </a:txBody>
                  <a:tcPr marT="91440" marB="91440" anchor="ctr">
                    <a:lnL w="0">
                      <a:noFill/>
                    </a:lnL>
                    <a:lnR w="0">
                      <a:noFill/>
                    </a:lnR>
                    <a:lnT w="0">
                      <a:noFill/>
                    </a:lnT>
                    <a:lnB w="0">
                      <a:noFill/>
                    </a:lnB>
                    <a:solidFill>
                      <a:schemeClr val="bg1"/>
                    </a:solidFill>
                  </a:tcPr>
                </a:tc>
                <a:tc>
                  <a:txBody>
                    <a:bodyPr/>
                    <a:lstStyle/>
                    <a:p>
                      <a:pPr lvl="0" algn="r">
                        <a:buNone/>
                      </a:pPr>
                      <a:r>
                        <a:rPr lang="en-CA" sz="1100" b="1" i="0" u="none" strike="noStrike" noProof="0">
                          <a:solidFill>
                            <a:schemeClr val="accent5"/>
                          </a:solidFill>
                          <a:latin typeface="+mj-lt"/>
                        </a:rPr>
                        <a:t>$100,000</a:t>
                      </a:r>
                      <a:endParaRPr lang="en-CA" sz="1100" b="1" i="0" u="none" strike="noStrike" noProof="0" dirty="0">
                        <a:solidFill>
                          <a:schemeClr val="accent5"/>
                        </a:solidFill>
                        <a:latin typeface="+mj-lt"/>
                      </a:endParaRPr>
                    </a:p>
                  </a:txBody>
                  <a:tcPr marT="91440" marB="91440" anchor="ctr">
                    <a:lnL w="0">
                      <a:noFill/>
                    </a:lnL>
                    <a:lnR w="0">
                      <a:noFill/>
                    </a:lnR>
                    <a:lnT w="0">
                      <a:noFill/>
                    </a:lnT>
                    <a:lnB w="0">
                      <a:noFill/>
                    </a:lnB>
                    <a:solidFill>
                      <a:schemeClr val="bg1"/>
                    </a:solidFill>
                  </a:tcPr>
                </a:tc>
                <a:extLst>
                  <a:ext uri="{0D108BD9-81ED-4DB2-BD59-A6C34878D82A}">
                    <a16:rowId xmlns:a16="http://schemas.microsoft.com/office/drawing/2014/main" val="2397060116"/>
                  </a:ext>
                </a:extLst>
              </a:tr>
              <a:tr h="674914">
                <a:tc>
                  <a:txBody>
                    <a:bodyPr/>
                    <a:lstStyle/>
                    <a:p>
                      <a:pPr>
                        <a:buNone/>
                      </a:pPr>
                      <a:r>
                        <a:rPr lang="en-CA" sz="1100" b="1" dirty="0">
                          <a:solidFill>
                            <a:schemeClr val="bg1"/>
                          </a:solidFill>
                          <a:latin typeface="+mj-lt"/>
                        </a:rPr>
                        <a:t>TOTAL ESTIMATED COST </a:t>
                      </a:r>
                    </a:p>
                  </a:txBody>
                  <a:tcPr marT="91440" marB="91440" anchor="ctr">
                    <a:lnL>
                      <a:noFill/>
                    </a:lnL>
                    <a:lnR>
                      <a:noFill/>
                    </a:lnR>
                    <a:lnT>
                      <a:noFill/>
                    </a:lnT>
                    <a:lnB>
                      <a:noFill/>
                    </a:lnB>
                    <a:solidFill>
                      <a:srgbClr val="6C64FF"/>
                    </a:solidFill>
                  </a:tcPr>
                </a:tc>
                <a:tc>
                  <a:txBody>
                    <a:bodyPr/>
                    <a:lstStyle/>
                    <a:p>
                      <a:pPr>
                        <a:buNone/>
                      </a:pPr>
                      <a:endParaRPr lang="en-CA" sz="1100">
                        <a:solidFill>
                          <a:schemeClr val="bg1"/>
                        </a:solidFill>
                      </a:endParaRPr>
                    </a:p>
                  </a:txBody>
                  <a:tcPr marT="91440" marB="91440" anchor="ctr">
                    <a:lnL>
                      <a:noFill/>
                    </a:lnL>
                    <a:lnR>
                      <a:noFill/>
                    </a:lnR>
                    <a:lnT>
                      <a:noFill/>
                    </a:lnT>
                    <a:lnB>
                      <a:noFill/>
                    </a:lnB>
                    <a:solidFill>
                      <a:srgbClr val="6C64FF"/>
                    </a:solidFill>
                  </a:tcPr>
                </a:tc>
                <a:tc>
                  <a:txBody>
                    <a:bodyPr/>
                    <a:lstStyle/>
                    <a:p>
                      <a:pPr algn="r">
                        <a:buNone/>
                      </a:pPr>
                      <a:r>
                        <a:rPr lang="en-CA" sz="1100" b="1" dirty="0">
                          <a:solidFill>
                            <a:schemeClr val="bg1"/>
                          </a:solidFill>
                          <a:latin typeface="+mj-lt"/>
                        </a:rPr>
                        <a:t>$2,150,065</a:t>
                      </a:r>
                    </a:p>
                  </a:txBody>
                  <a:tcPr marT="91440" marB="91440" anchor="ctr">
                    <a:lnL>
                      <a:noFill/>
                    </a:lnL>
                    <a:lnR>
                      <a:noFill/>
                    </a:lnR>
                    <a:lnT>
                      <a:noFill/>
                    </a:lnT>
                    <a:lnB>
                      <a:noFill/>
                    </a:lnB>
                    <a:solidFill>
                      <a:srgbClr val="6C64FF"/>
                    </a:solidFill>
                  </a:tcPr>
                </a:tc>
                <a:extLst>
                  <a:ext uri="{0D108BD9-81ED-4DB2-BD59-A6C34878D82A}">
                    <a16:rowId xmlns:a16="http://schemas.microsoft.com/office/drawing/2014/main" val="3136110049"/>
                  </a:ext>
                </a:extLst>
              </a:tr>
              <a:tr h="653142">
                <a:tc>
                  <a:txBody>
                    <a:bodyPr/>
                    <a:lstStyle/>
                    <a:p>
                      <a:pPr lvl="0" algn="l">
                        <a:lnSpc>
                          <a:spcPct val="100000"/>
                        </a:lnSpc>
                        <a:spcBef>
                          <a:spcPts val="0"/>
                        </a:spcBef>
                        <a:spcAft>
                          <a:spcPts val="0"/>
                        </a:spcAft>
                        <a:buNone/>
                      </a:pPr>
                      <a:r>
                        <a:rPr lang="en-CA" sz="1100" b="1" i="0" u="none" strike="noStrike" noProof="0">
                          <a:solidFill>
                            <a:srgbClr val="000000"/>
                          </a:solidFill>
                          <a:latin typeface="suse"/>
                        </a:rPr>
                        <a:t>Cost of Proactive Security</a:t>
                      </a:r>
                      <a:endParaRPr lang="en-CA" sz="1100" b="0" i="0" u="none" strike="noStrike" noProof="0">
                        <a:solidFill>
                          <a:srgbClr val="000000"/>
                        </a:solidFill>
                        <a:latin typeface="suse"/>
                      </a:endParaRPr>
                    </a:p>
                    <a:p>
                      <a:pPr lvl="0">
                        <a:buNone/>
                      </a:pPr>
                      <a:endParaRPr lang="en-CA" sz="1100" b="1">
                        <a:latin typeface="+mj-lt"/>
                      </a:endParaRPr>
                    </a:p>
                  </a:txBody>
                  <a:tcPr marT="91440" marB="91440" anchor="ctr">
                    <a:lnL>
                      <a:noFill/>
                    </a:lnL>
                    <a:lnR>
                      <a:noFill/>
                    </a:lnR>
                    <a:lnT>
                      <a:noFill/>
                    </a:lnT>
                    <a:lnB>
                      <a:noFill/>
                    </a:lnB>
                    <a:solidFill>
                      <a:schemeClr val="bg2"/>
                    </a:solidFill>
                  </a:tcPr>
                </a:tc>
                <a:tc>
                  <a:txBody>
                    <a:bodyPr/>
                    <a:lstStyle/>
                    <a:p>
                      <a:pPr>
                        <a:buNone/>
                      </a:pPr>
                      <a:r>
                        <a:rPr lang="en-CA" sz="1100" dirty="0"/>
                        <a:t>Risk assessment + Apex Defense MDR (20 users) + vCISO services</a:t>
                      </a:r>
                    </a:p>
                  </a:txBody>
                  <a:tcPr marT="91440" marB="91440" anchor="ctr">
                    <a:lnL>
                      <a:noFill/>
                    </a:lnL>
                    <a:lnR>
                      <a:noFill/>
                    </a:lnR>
                    <a:lnT>
                      <a:noFill/>
                    </a:lnT>
                    <a:lnB>
                      <a:noFill/>
                    </a:lnB>
                    <a:solidFill>
                      <a:schemeClr val="bg2"/>
                    </a:solidFill>
                  </a:tcPr>
                </a:tc>
                <a:tc>
                  <a:txBody>
                    <a:bodyPr/>
                    <a:lstStyle/>
                    <a:p>
                      <a:pPr lvl="0" algn="r">
                        <a:buNone/>
                      </a:pPr>
                      <a:r>
                        <a:rPr lang="en-CA" sz="1100" b="1" dirty="0">
                          <a:solidFill>
                            <a:schemeClr val="accent5"/>
                          </a:solidFill>
                          <a:latin typeface="+mj-lt"/>
                        </a:rPr>
                        <a:t>$51,840</a:t>
                      </a: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4099419084"/>
                  </a:ext>
                </a:extLst>
              </a:tr>
              <a:tr h="811500">
                <a:tc>
                  <a:txBody>
                    <a:bodyPr/>
                    <a:lstStyle/>
                    <a:p>
                      <a:pPr lvl="0">
                        <a:buNone/>
                      </a:pPr>
                      <a:r>
                        <a:rPr lang="en-CA" sz="1100" b="1">
                          <a:solidFill>
                            <a:srgbClr val="050D4F"/>
                          </a:solidFill>
                          <a:latin typeface="+mj-lt"/>
                        </a:rPr>
                        <a:t>TOTAL SAVINGS</a:t>
                      </a:r>
                    </a:p>
                  </a:txBody>
                  <a:tcPr marT="91440" marB="91440" anchor="ctr">
                    <a:lnL w="0">
                      <a:noFill/>
                    </a:lnL>
                    <a:lnR w="0">
                      <a:noFill/>
                    </a:lnR>
                    <a:lnT w="0">
                      <a:noFill/>
                    </a:lnT>
                    <a:lnB w="0">
                      <a:noFill/>
                    </a:lnB>
                    <a:solidFill>
                      <a:srgbClr val="BDED33"/>
                    </a:solidFill>
                  </a:tcPr>
                </a:tc>
                <a:tc>
                  <a:txBody>
                    <a:bodyPr/>
                    <a:lstStyle/>
                    <a:p>
                      <a:pPr lvl="0">
                        <a:buNone/>
                      </a:pPr>
                      <a:endParaRPr lang="en-CA" sz="1100"/>
                    </a:p>
                  </a:txBody>
                  <a:tcPr marT="91440" marB="91440" anchor="ctr">
                    <a:lnL w="0">
                      <a:noFill/>
                    </a:lnL>
                    <a:lnR w="0">
                      <a:noFill/>
                    </a:lnR>
                    <a:lnT w="0">
                      <a:noFill/>
                    </a:lnT>
                    <a:lnB w="0">
                      <a:noFill/>
                    </a:lnB>
                    <a:solidFill>
                      <a:srgbClr val="BDED33"/>
                    </a:solidFill>
                  </a:tcPr>
                </a:tc>
                <a:tc>
                  <a:txBody>
                    <a:bodyPr/>
                    <a:lstStyle/>
                    <a:p>
                      <a:pPr lvl="0" algn="r">
                        <a:buNone/>
                      </a:pPr>
                      <a:r>
                        <a:rPr lang="en-CA" sz="2000" b="1" dirty="0">
                          <a:solidFill>
                            <a:schemeClr val="tx1"/>
                          </a:solidFill>
                          <a:latin typeface="+mj-lt"/>
                        </a:rPr>
                        <a:t>$2,098,225</a:t>
                      </a:r>
                    </a:p>
                  </a:txBody>
                  <a:tcPr marT="91440" marB="91440" anchor="ctr">
                    <a:lnL w="0">
                      <a:noFill/>
                    </a:lnL>
                    <a:lnR w="0">
                      <a:noFill/>
                    </a:lnR>
                    <a:lnT w="0">
                      <a:noFill/>
                    </a:lnT>
                    <a:lnB w="0">
                      <a:noFill/>
                    </a:lnB>
                    <a:solidFill>
                      <a:srgbClr val="BDED33"/>
                    </a:solidFill>
                  </a:tcPr>
                </a:tc>
                <a:extLst>
                  <a:ext uri="{0D108BD9-81ED-4DB2-BD59-A6C34878D82A}">
                    <a16:rowId xmlns:a16="http://schemas.microsoft.com/office/drawing/2014/main" val="2661349414"/>
                  </a:ext>
                </a:extLst>
              </a:tr>
            </a:tbl>
          </a:graphicData>
        </a:graphic>
      </p:graphicFrame>
      <p:sp>
        <p:nvSpPr>
          <p:cNvPr id="16" name="Rectangle 15">
            <a:hlinkClick r:id="rId3" action="ppaction://hlinksldjump"/>
          </p:cNvPr>
          <p:cNvSpPr/>
          <p:nvPr/>
        </p:nvSpPr>
        <p:spPr>
          <a:xfrm>
            <a:off x="841248" y="5897880"/>
            <a:ext cx="1783080" cy="45720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a:solidFill>
                  <a:schemeClr val="tx1"/>
                </a:solidFill>
                <a:latin typeface="+mj-lt"/>
              </a:rPr>
              <a:t>← Start over</a:t>
            </a:r>
          </a:p>
        </p:txBody>
      </p:sp>
      <p:sp>
        <p:nvSpPr>
          <p:cNvPr id="17" name="Rectangle 16">
            <a:hlinkClick r:id="rId4" action="ppaction://hlinksldjump"/>
          </p:cNvPr>
          <p:cNvSpPr/>
          <p:nvPr/>
        </p:nvSpPr>
        <p:spPr>
          <a:xfrm>
            <a:off x="2743200" y="5897880"/>
            <a:ext cx="2286000" cy="457200"/>
          </a:xfrm>
          <a:prstGeom prst="rect">
            <a:avLst/>
          </a:prstGeom>
          <a:solidFill>
            <a:srgbClr val="103EFF"/>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dirty="0">
                <a:solidFill>
                  <a:schemeClr val="bg1"/>
                </a:solidFill>
                <a:latin typeface="+mj-lt"/>
              </a:rPr>
              <a:t>See the solution →</a:t>
            </a:r>
          </a:p>
        </p:txBody>
      </p:sp>
      <p:sp>
        <p:nvSpPr>
          <p:cNvPr id="4" name="Content Placeholder 3">
            <a:extLst>
              <a:ext uri="{FF2B5EF4-FFF2-40B4-BE49-F238E27FC236}">
                <a16:creationId xmlns:a16="http://schemas.microsoft.com/office/drawing/2014/main" id="{46DA1395-61F6-2748-AA1B-9102799CEA94}"/>
              </a:ext>
            </a:extLst>
          </p:cNvPr>
          <p:cNvSpPr txBox="1">
            <a:spLocks/>
          </p:cNvSpPr>
          <p:nvPr/>
        </p:nvSpPr>
        <p:spPr>
          <a:xfrm>
            <a:off x="839787" y="4455340"/>
            <a:ext cx="3932237" cy="11049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Clr>
                <a:schemeClr val="accent2"/>
              </a:buClr>
              <a:buSzPct val="85000"/>
              <a:buFont typeface="DM Sans" pitchFamily="2" charset="0"/>
              <a:buChar char="↘"/>
            </a:pPr>
            <a:r>
              <a:rPr lang="en-US" sz="1200" dirty="0">
                <a:ea typeface="+mn-lt"/>
                <a:cs typeface="+mn-lt"/>
              </a:rPr>
              <a:t>Medical &amp; Pharma Start-ups</a:t>
            </a:r>
          </a:p>
          <a:p>
            <a:pPr marL="171450" indent="-171450">
              <a:buClr>
                <a:schemeClr val="accent2"/>
              </a:buClr>
              <a:buSzPct val="85000"/>
              <a:buFont typeface="DM Sans" pitchFamily="2" charset="0"/>
              <a:buChar char="↘"/>
            </a:pPr>
            <a:r>
              <a:rPr lang="en-US" sz="1200" dirty="0">
                <a:ea typeface="+mn-lt"/>
                <a:cs typeface="+mn-lt"/>
              </a:rPr>
              <a:t>Early stage / emerging</a:t>
            </a:r>
          </a:p>
        </p:txBody>
      </p:sp>
      <p:sp>
        <p:nvSpPr>
          <p:cNvPr id="6" name="Content Placeholder 8">
            <a:extLst>
              <a:ext uri="{FF2B5EF4-FFF2-40B4-BE49-F238E27FC236}">
                <a16:creationId xmlns:a16="http://schemas.microsoft.com/office/drawing/2014/main" id="{10E3BDCF-5411-0384-0B9E-ECDE00B7D623}"/>
              </a:ext>
            </a:extLst>
          </p:cNvPr>
          <p:cNvSpPr txBox="1">
            <a:spLocks/>
          </p:cNvSpPr>
          <p:nvPr/>
        </p:nvSpPr>
        <p:spPr>
          <a:xfrm>
            <a:off x="906442" y="502920"/>
            <a:ext cx="4016077"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YOUR ESTIMATE</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14A07BA-56AC-2934-42E1-A10A527AE976}"/>
              </a:ext>
            </a:extLst>
          </p:cNvPr>
          <p:cNvSpPr/>
          <p:nvPr/>
        </p:nvSpPr>
        <p:spPr>
          <a:xfrm>
            <a:off x="7117080" y="0"/>
            <a:ext cx="5074920" cy="6858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15" name="Rectangle 14">
            <a:extLst>
              <a:ext uri="{FF2B5EF4-FFF2-40B4-BE49-F238E27FC236}">
                <a16:creationId xmlns:a16="http://schemas.microsoft.com/office/drawing/2014/main" id="{BEF77D53-C8E1-3731-6C44-7766A6AF77C3}"/>
              </a:ext>
            </a:extLst>
          </p:cNvPr>
          <p:cNvSpPr/>
          <p:nvPr/>
        </p:nvSpPr>
        <p:spPr>
          <a:xfrm>
            <a:off x="4922520" y="495101"/>
            <a:ext cx="7269479" cy="6197619"/>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8" name="Title 7">
            <a:extLst>
              <a:ext uri="{FF2B5EF4-FFF2-40B4-BE49-F238E27FC236}">
                <a16:creationId xmlns:a16="http://schemas.microsoft.com/office/drawing/2014/main" id="{960A5CDC-09B3-8013-A2B5-2A4BFC1C1162}"/>
              </a:ext>
            </a:extLst>
          </p:cNvPr>
          <p:cNvSpPr>
            <a:spLocks noGrp="1"/>
          </p:cNvSpPr>
          <p:nvPr>
            <p:ph type="title"/>
          </p:nvPr>
        </p:nvSpPr>
        <p:spPr>
          <a:xfrm>
            <a:off x="839788" y="958066"/>
            <a:ext cx="3932237" cy="2449882"/>
          </a:xfrm>
        </p:spPr>
        <p:txBody>
          <a:bodyPr/>
          <a:lstStyle/>
          <a:p>
            <a:r>
              <a:rPr lang="en-US"/>
              <a:t>Estimated Cost of a Cybersecurity Incident</a:t>
            </a:r>
          </a:p>
        </p:txBody>
      </p:sp>
      <p:sp>
        <p:nvSpPr>
          <p:cNvPr id="10" name="Text Placeholder 9">
            <a:extLst>
              <a:ext uri="{FF2B5EF4-FFF2-40B4-BE49-F238E27FC236}">
                <a16:creationId xmlns:a16="http://schemas.microsoft.com/office/drawing/2014/main" id="{25A108D6-8693-526C-AA5B-8ABF180E3002}"/>
              </a:ext>
            </a:extLst>
          </p:cNvPr>
          <p:cNvSpPr>
            <a:spLocks noGrp="1"/>
          </p:cNvSpPr>
          <p:nvPr>
            <p:ph type="body" sz="half" idx="2"/>
          </p:nvPr>
        </p:nvSpPr>
        <p:spPr>
          <a:xfrm>
            <a:off x="839788" y="3469144"/>
            <a:ext cx="3932237" cy="1224776"/>
          </a:xfrm>
        </p:spPr>
        <p:txBody>
          <a:bodyPr vert="horz" lIns="91440" tIns="45720" rIns="91440" bIns="45720" rtlCol="0" anchor="t">
            <a:noAutofit/>
          </a:bodyPr>
          <a:lstStyle/>
          <a:p>
            <a:r>
              <a:rPr lang="en-US">
                <a:ea typeface="+mn-lt"/>
                <a:cs typeface="+mn-lt"/>
              </a:rPr>
              <a:t>In 2025, 93% of healthcare organizations experienced at least one cyberattack. </a:t>
            </a:r>
            <a:r>
              <a:rPr lang="en-US" sz="900">
                <a:ea typeface="+mn-lt"/>
                <a:cs typeface="+mn-lt"/>
              </a:rPr>
              <a:t>[</a:t>
            </a:r>
            <a:r>
              <a:rPr lang="en-US" sz="900">
                <a:ea typeface="+mn-lt"/>
                <a:cs typeface="+mn-lt"/>
                <a:hlinkClick r:id="" action="ppaction://noaction"/>
              </a:rPr>
              <a:t>source</a:t>
            </a:r>
            <a:r>
              <a:rPr lang="en-US" sz="900">
                <a:ea typeface="+mn-lt"/>
                <a:cs typeface="+mn-lt"/>
              </a:rPr>
              <a:t>] </a:t>
            </a:r>
            <a:endParaRPr lang="en-US" sz="900"/>
          </a:p>
          <a:p>
            <a:endParaRPr lang="en-US"/>
          </a:p>
          <a:p>
            <a:endParaRPr lang="en-US">
              <a:ea typeface="+mn-lt"/>
              <a:cs typeface="+mn-lt"/>
            </a:endParaRPr>
          </a:p>
          <a:p>
            <a:r>
              <a:rPr lang="en-US"/>
              <a:t>  </a:t>
            </a:r>
          </a:p>
        </p:txBody>
      </p:sp>
      <p:graphicFrame>
        <p:nvGraphicFramePr>
          <p:cNvPr id="13" name="Table 12">
            <a:extLst>
              <a:ext uri="{FF2B5EF4-FFF2-40B4-BE49-F238E27FC236}">
                <a16:creationId xmlns:a16="http://schemas.microsoft.com/office/drawing/2014/main" id="{34E1F428-B993-8AF7-8737-6591BC438714}"/>
              </a:ext>
            </a:extLst>
          </p:cNvPr>
          <p:cNvGraphicFramePr>
            <a:graphicFrameLocks noGrp="1"/>
          </p:cNvGraphicFramePr>
          <p:nvPr>
            <p:extLst>
              <p:ext uri="{D42A27DB-BD31-4B8C-83A1-F6EECF244321}">
                <p14:modId xmlns:p14="http://schemas.microsoft.com/office/powerpoint/2010/main" val="450654661"/>
              </p:ext>
            </p:extLst>
          </p:nvPr>
        </p:nvGraphicFramePr>
        <p:xfrm>
          <a:off x="5166246" y="748361"/>
          <a:ext cx="6214343" cy="5391029"/>
        </p:xfrm>
        <a:graphic>
          <a:graphicData uri="http://schemas.openxmlformats.org/drawingml/2006/table">
            <a:tbl>
              <a:tblPr/>
              <a:tblGrid>
                <a:gridCol w="2072111">
                  <a:extLst>
                    <a:ext uri="{9D8B030D-6E8A-4147-A177-3AD203B41FA5}">
                      <a16:colId xmlns:a16="http://schemas.microsoft.com/office/drawing/2014/main" val="1566437566"/>
                    </a:ext>
                  </a:extLst>
                </a:gridCol>
                <a:gridCol w="2221992">
                  <a:extLst>
                    <a:ext uri="{9D8B030D-6E8A-4147-A177-3AD203B41FA5}">
                      <a16:colId xmlns:a16="http://schemas.microsoft.com/office/drawing/2014/main" val="1777790552"/>
                    </a:ext>
                  </a:extLst>
                </a:gridCol>
                <a:gridCol w="1920240">
                  <a:extLst>
                    <a:ext uri="{9D8B030D-6E8A-4147-A177-3AD203B41FA5}">
                      <a16:colId xmlns:a16="http://schemas.microsoft.com/office/drawing/2014/main" val="3148591744"/>
                    </a:ext>
                  </a:extLst>
                </a:gridCol>
              </a:tblGrid>
              <a:tr h="399416">
                <a:tc>
                  <a:txBody>
                    <a:bodyPr/>
                    <a:lstStyle/>
                    <a:p>
                      <a:pPr>
                        <a:buNone/>
                      </a:pPr>
                      <a:r>
                        <a:rPr lang="en-CA" sz="1100" b="1">
                          <a:solidFill>
                            <a:schemeClr val="bg1"/>
                          </a:solidFill>
                          <a:latin typeface="+mj-lt"/>
                        </a:rPr>
                        <a:t>Cost</a:t>
                      </a:r>
                    </a:p>
                  </a:txBody>
                  <a:tcPr marT="91440" marB="91440" anchor="ctr">
                    <a:lnL>
                      <a:noFill/>
                    </a:lnL>
                    <a:lnR>
                      <a:noFill/>
                    </a:lnR>
                    <a:lnT>
                      <a:noFill/>
                    </a:lnT>
                    <a:lnB>
                      <a:noFill/>
                    </a:lnB>
                    <a:solidFill>
                      <a:schemeClr val="tx1"/>
                    </a:solidFill>
                  </a:tcPr>
                </a:tc>
                <a:tc>
                  <a:txBody>
                    <a:bodyPr/>
                    <a:lstStyle/>
                    <a:p>
                      <a:pPr>
                        <a:buNone/>
                      </a:pPr>
                      <a:r>
                        <a:rPr lang="en-CA" sz="1100" b="1">
                          <a:solidFill>
                            <a:schemeClr val="bg1"/>
                          </a:solidFill>
                          <a:latin typeface="+mj-lt"/>
                        </a:rPr>
                        <a:t>Description</a:t>
                      </a:r>
                    </a:p>
                  </a:txBody>
                  <a:tcPr marT="91440" marB="91440" anchor="ctr">
                    <a:lnL>
                      <a:noFill/>
                    </a:lnL>
                    <a:lnR>
                      <a:noFill/>
                    </a:lnR>
                    <a:lnT>
                      <a:noFill/>
                    </a:lnT>
                    <a:lnB>
                      <a:noFill/>
                    </a:lnB>
                    <a:solidFill>
                      <a:schemeClr val="tx1"/>
                    </a:solidFill>
                  </a:tcPr>
                </a:tc>
                <a:tc>
                  <a:txBody>
                    <a:bodyPr/>
                    <a:lstStyle/>
                    <a:p>
                      <a:pPr algn="r">
                        <a:buNone/>
                      </a:pPr>
                      <a:r>
                        <a:rPr lang="en-CA" sz="1100" b="1">
                          <a:solidFill>
                            <a:schemeClr val="bg1"/>
                          </a:solidFill>
                          <a:latin typeface="+mj-lt"/>
                        </a:rPr>
                        <a:t>Your Estimate</a:t>
                      </a:r>
                    </a:p>
                  </a:txBody>
                  <a:tcPr marT="91440" marB="91440" anchor="ctr">
                    <a:lnL>
                      <a:noFill/>
                    </a:lnL>
                    <a:lnR>
                      <a:noFill/>
                    </a:lnR>
                    <a:lnT>
                      <a:noFill/>
                    </a:lnT>
                    <a:lnB>
                      <a:noFill/>
                    </a:lnB>
                    <a:solidFill>
                      <a:schemeClr val="tx1"/>
                    </a:solidFill>
                  </a:tcPr>
                </a:tc>
                <a:extLst>
                  <a:ext uri="{0D108BD9-81ED-4DB2-BD59-A6C34878D82A}">
                    <a16:rowId xmlns:a16="http://schemas.microsoft.com/office/drawing/2014/main" val="2521165757"/>
                  </a:ext>
                </a:extLst>
              </a:tr>
              <a:tr h="772885">
                <a:tc>
                  <a:txBody>
                    <a:bodyPr/>
                    <a:lstStyle/>
                    <a:p>
                      <a:pPr>
                        <a:buNone/>
                      </a:pPr>
                      <a:r>
                        <a:rPr lang="en-CA" sz="1100" b="1">
                          <a:latin typeface="+mj-lt"/>
                        </a:rPr>
                        <a:t>Average Ransom</a:t>
                      </a:r>
                    </a:p>
                  </a:txBody>
                  <a:tcPr marT="91440" marB="91440" anchor="ctr">
                    <a:lnL>
                      <a:noFill/>
                    </a:lnL>
                    <a:lnR>
                      <a:noFill/>
                    </a:lnR>
                    <a:lnT>
                      <a:noFill/>
                    </a:lnT>
                    <a:lnB>
                      <a:noFill/>
                    </a:lnB>
                    <a:solidFill>
                      <a:schemeClr val="bg2"/>
                    </a:solidFill>
                  </a:tcPr>
                </a:tc>
                <a:tc>
                  <a:txBody>
                    <a:bodyPr/>
                    <a:lstStyle/>
                    <a:p>
                      <a:pPr lvl="0">
                        <a:buNone/>
                      </a:pPr>
                      <a:r>
                        <a:rPr lang="en-CA" sz="1100"/>
                        <a:t>Average ransom for a medical &amp; pharma start-up</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dirty="0">
                          <a:solidFill>
                            <a:schemeClr val="accent5"/>
                          </a:solidFill>
                          <a:latin typeface="+mj-lt"/>
                        </a:rPr>
                        <a:t>$2,000,000</a:t>
                      </a:r>
                      <a:endParaRPr lang="en-CA" sz="1100" b="1" dirty="0">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3266308648"/>
                  </a:ext>
                </a:extLst>
              </a:tr>
              <a:tr h="555171">
                <a:tc>
                  <a:txBody>
                    <a:bodyPr/>
                    <a:lstStyle/>
                    <a:p>
                      <a:pPr>
                        <a:buNone/>
                      </a:pPr>
                      <a:r>
                        <a:rPr lang="en-CA" sz="1100" b="1">
                          <a:latin typeface="+mj-lt"/>
                        </a:rPr>
                        <a:t>Lost Revenue</a:t>
                      </a:r>
                    </a:p>
                  </a:txBody>
                  <a:tcPr marT="91440" marB="91440" anchor="ctr">
                    <a:lnL>
                      <a:noFill/>
                    </a:lnL>
                    <a:lnR>
                      <a:noFill/>
                    </a:lnR>
                    <a:lnT>
                      <a:noFill/>
                    </a:lnT>
                    <a:lnB>
                      <a:noFill/>
                    </a:lnB>
                    <a:noFill/>
                  </a:tcPr>
                </a:tc>
                <a:tc>
                  <a:txBody>
                    <a:bodyPr/>
                    <a:lstStyle/>
                    <a:p>
                      <a:pPr>
                        <a:buNone/>
                      </a:pPr>
                      <a:r>
                        <a:rPr lang="en-CA" sz="1100"/>
                        <a:t>≈24 days of downtime (avg. disruption) on ≈$3,000,000 annual revenue</a:t>
                      </a:r>
                    </a:p>
                  </a:txBody>
                  <a:tcPr marT="91440" marB="91440" anchor="ctr">
                    <a:lnL>
                      <a:noFill/>
                    </a:lnL>
                    <a:lnR>
                      <a:noFill/>
                    </a:lnR>
                    <a:lnT>
                      <a:noFill/>
                    </a:lnT>
                    <a:lnB>
                      <a:noFill/>
                    </a:lnB>
                    <a:noFill/>
                  </a:tcPr>
                </a:tc>
                <a:tc>
                  <a:txBody>
                    <a:bodyPr/>
                    <a:lstStyle/>
                    <a:p>
                      <a:pPr algn="r">
                        <a:buNone/>
                      </a:pPr>
                      <a:r>
                        <a:rPr lang="en-CA" sz="1100" b="1" dirty="0">
                          <a:solidFill>
                            <a:schemeClr val="accent5"/>
                          </a:solidFill>
                          <a:latin typeface="+mj-lt"/>
                        </a:rPr>
                        <a:t>$196,154</a:t>
                      </a:r>
                    </a:p>
                  </a:txBody>
                  <a:tcPr marT="91440" marB="91440" anchor="ctr">
                    <a:lnL>
                      <a:noFill/>
                    </a:lnL>
                    <a:lnR>
                      <a:noFill/>
                    </a:lnR>
                    <a:lnT>
                      <a:noFill/>
                    </a:lnT>
                    <a:lnB>
                      <a:noFill/>
                    </a:lnB>
                    <a:noFill/>
                  </a:tcPr>
                </a:tc>
                <a:extLst>
                  <a:ext uri="{0D108BD9-81ED-4DB2-BD59-A6C34878D82A}">
                    <a16:rowId xmlns:a16="http://schemas.microsoft.com/office/drawing/2014/main" val="1782328616"/>
                  </a:ext>
                </a:extLst>
              </a:tr>
              <a:tr h="674914">
                <a:tc>
                  <a:txBody>
                    <a:bodyPr/>
                    <a:lstStyle/>
                    <a:p>
                      <a:pPr>
                        <a:buNone/>
                      </a:pPr>
                      <a:r>
                        <a:rPr lang="en-CA" sz="1100" b="1">
                          <a:latin typeface="+mj-lt"/>
                        </a:rPr>
                        <a:t>Insurance Premium Increase </a:t>
                      </a:r>
                    </a:p>
                  </a:txBody>
                  <a:tcPr marT="91440" marB="91440" anchor="ctr">
                    <a:lnL>
                      <a:noFill/>
                    </a:lnL>
                    <a:lnR>
                      <a:noFill/>
                    </a:lnR>
                    <a:lnT>
                      <a:noFill/>
                    </a:lnT>
                    <a:lnB>
                      <a:noFill/>
                    </a:lnB>
                    <a:solidFill>
                      <a:schemeClr val="bg2"/>
                    </a:solidFill>
                  </a:tcPr>
                </a:tc>
                <a:tc>
                  <a:txBody>
                    <a:bodyPr/>
                    <a:lstStyle/>
                    <a:p>
                      <a:pPr lvl="0">
                        <a:buNone/>
                      </a:pPr>
                      <a:r>
                        <a:rPr lang="en-CA" sz="1100"/>
                        <a:t>Over 12 months</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dirty="0">
                          <a:solidFill>
                            <a:schemeClr val="accent5"/>
                          </a:solidFill>
                          <a:latin typeface="+mj-lt"/>
                        </a:rPr>
                        <a:t>$9,200</a:t>
                      </a:r>
                      <a:endParaRPr lang="en-CA" sz="1100" b="1" dirty="0">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1535667332"/>
                  </a:ext>
                </a:extLst>
              </a:tr>
              <a:tr h="674913">
                <a:tc>
                  <a:txBody>
                    <a:bodyPr/>
                    <a:lstStyle/>
                    <a:p>
                      <a:pPr lvl="0" algn="l">
                        <a:lnSpc>
                          <a:spcPct val="100000"/>
                        </a:lnSpc>
                        <a:spcBef>
                          <a:spcPts val="0"/>
                        </a:spcBef>
                        <a:spcAft>
                          <a:spcPts val="0"/>
                        </a:spcAft>
                        <a:buNone/>
                      </a:pPr>
                      <a:r>
                        <a:rPr lang="en-CA" sz="1100" b="1" i="0" u="none" strike="noStrike" noProof="0">
                          <a:solidFill>
                            <a:srgbClr val="000000"/>
                          </a:solidFill>
                          <a:latin typeface="SUSE"/>
                          <a:ea typeface="SUSE"/>
                        </a:rPr>
                        <a:t>HIPAA / FTC Fines</a:t>
                      </a:r>
                      <a:endParaRPr lang="en-CA" sz="1100" b="0" i="0" u="none" strike="noStrike" noProof="0">
                        <a:solidFill>
                          <a:srgbClr val="000000"/>
                        </a:solidFill>
                        <a:latin typeface="SUSE"/>
                        <a:ea typeface="SUSE"/>
                      </a:endParaRPr>
                    </a:p>
                  </a:txBody>
                  <a:tcPr marT="91440" marB="91440" anchor="ctr">
                    <a:lnL w="0">
                      <a:noFill/>
                    </a:lnL>
                    <a:lnR w="0">
                      <a:noFill/>
                    </a:lnR>
                    <a:lnT w="0">
                      <a:noFill/>
                    </a:lnT>
                    <a:lnB w="0">
                      <a:noFill/>
                    </a:lnB>
                    <a:solidFill>
                      <a:schemeClr val="bg1"/>
                    </a:solidFill>
                  </a:tcPr>
                </a:tc>
                <a:tc>
                  <a:txBody>
                    <a:bodyPr/>
                    <a:lstStyle/>
                    <a:p>
                      <a:pPr lvl="0">
                        <a:buNone/>
                      </a:pPr>
                      <a:r>
                        <a:rPr lang="en-CA" sz="1100" b="0" i="0" u="none" strike="noStrike" noProof="0">
                          <a:solidFill>
                            <a:srgbClr val="000000"/>
                          </a:solidFill>
                          <a:latin typeface="DM Sans Light"/>
                        </a:rPr>
                        <a:t>Estimate average cost for small and mid-sized healthcare companies</a:t>
                      </a:r>
                      <a:endParaRPr lang="en-US"/>
                    </a:p>
                  </a:txBody>
                  <a:tcPr marT="91440" marB="91440" anchor="ctr">
                    <a:lnL w="0">
                      <a:noFill/>
                    </a:lnL>
                    <a:lnR w="0">
                      <a:noFill/>
                    </a:lnR>
                    <a:lnT w="0">
                      <a:noFill/>
                    </a:lnT>
                    <a:lnB w="0">
                      <a:noFill/>
                    </a:lnB>
                    <a:solidFill>
                      <a:schemeClr val="bg1"/>
                    </a:solidFill>
                  </a:tcPr>
                </a:tc>
                <a:tc>
                  <a:txBody>
                    <a:bodyPr/>
                    <a:lstStyle/>
                    <a:p>
                      <a:pPr lvl="0" algn="r">
                        <a:buNone/>
                      </a:pPr>
                      <a:r>
                        <a:rPr lang="en-CA" sz="1100" b="1" i="0" u="none" strike="noStrike" noProof="0" dirty="0">
                          <a:solidFill>
                            <a:schemeClr val="accent5"/>
                          </a:solidFill>
                          <a:latin typeface="+mj-lt"/>
                        </a:rPr>
                        <a:t>$100,000</a:t>
                      </a:r>
                    </a:p>
                  </a:txBody>
                  <a:tcPr marT="91440" marB="91440" anchor="ctr">
                    <a:lnL w="0">
                      <a:noFill/>
                    </a:lnL>
                    <a:lnR w="0">
                      <a:noFill/>
                    </a:lnR>
                    <a:lnT w="0">
                      <a:noFill/>
                    </a:lnT>
                    <a:lnB w="0">
                      <a:noFill/>
                    </a:lnB>
                    <a:solidFill>
                      <a:schemeClr val="bg1"/>
                    </a:solidFill>
                  </a:tcPr>
                </a:tc>
                <a:extLst>
                  <a:ext uri="{0D108BD9-81ED-4DB2-BD59-A6C34878D82A}">
                    <a16:rowId xmlns:a16="http://schemas.microsoft.com/office/drawing/2014/main" val="2397060116"/>
                  </a:ext>
                </a:extLst>
              </a:tr>
              <a:tr h="674914">
                <a:tc>
                  <a:txBody>
                    <a:bodyPr/>
                    <a:lstStyle/>
                    <a:p>
                      <a:pPr>
                        <a:buNone/>
                      </a:pPr>
                      <a:r>
                        <a:rPr lang="en-CA" sz="1100" b="1" dirty="0">
                          <a:solidFill>
                            <a:schemeClr val="bg1"/>
                          </a:solidFill>
                          <a:latin typeface="+mj-lt"/>
                        </a:rPr>
                        <a:t>TOTAL ESTIMATED COST </a:t>
                      </a:r>
                    </a:p>
                  </a:txBody>
                  <a:tcPr marT="91440" marB="91440" anchor="ctr">
                    <a:lnL>
                      <a:noFill/>
                    </a:lnL>
                    <a:lnR>
                      <a:noFill/>
                    </a:lnR>
                    <a:lnT>
                      <a:noFill/>
                    </a:lnT>
                    <a:lnB>
                      <a:noFill/>
                    </a:lnB>
                    <a:solidFill>
                      <a:srgbClr val="6C64FF"/>
                    </a:solidFill>
                  </a:tcPr>
                </a:tc>
                <a:tc>
                  <a:txBody>
                    <a:bodyPr/>
                    <a:lstStyle/>
                    <a:p>
                      <a:pPr>
                        <a:buNone/>
                      </a:pPr>
                      <a:endParaRPr lang="en-CA" sz="1100">
                        <a:solidFill>
                          <a:schemeClr val="bg1"/>
                        </a:solidFill>
                      </a:endParaRPr>
                    </a:p>
                  </a:txBody>
                  <a:tcPr marT="91440" marB="91440" anchor="ctr">
                    <a:lnL>
                      <a:noFill/>
                    </a:lnL>
                    <a:lnR>
                      <a:noFill/>
                    </a:lnR>
                    <a:lnT>
                      <a:noFill/>
                    </a:lnT>
                    <a:lnB>
                      <a:noFill/>
                    </a:lnB>
                    <a:solidFill>
                      <a:srgbClr val="6C64FF"/>
                    </a:solidFill>
                  </a:tcPr>
                </a:tc>
                <a:tc>
                  <a:txBody>
                    <a:bodyPr/>
                    <a:lstStyle/>
                    <a:p>
                      <a:pPr algn="r">
                        <a:buNone/>
                      </a:pPr>
                      <a:r>
                        <a:rPr lang="en-CA" sz="1100" b="1" dirty="0">
                          <a:solidFill>
                            <a:schemeClr val="bg1"/>
                          </a:solidFill>
                          <a:latin typeface="+mj-lt"/>
                        </a:rPr>
                        <a:t>$2,305,354</a:t>
                      </a:r>
                    </a:p>
                  </a:txBody>
                  <a:tcPr marT="91440" marB="91440" anchor="ctr">
                    <a:lnL>
                      <a:noFill/>
                    </a:lnL>
                    <a:lnR>
                      <a:noFill/>
                    </a:lnR>
                    <a:lnT>
                      <a:noFill/>
                    </a:lnT>
                    <a:lnB>
                      <a:noFill/>
                    </a:lnB>
                    <a:solidFill>
                      <a:srgbClr val="6C64FF"/>
                    </a:solidFill>
                  </a:tcPr>
                </a:tc>
                <a:extLst>
                  <a:ext uri="{0D108BD9-81ED-4DB2-BD59-A6C34878D82A}">
                    <a16:rowId xmlns:a16="http://schemas.microsoft.com/office/drawing/2014/main" val="3136110049"/>
                  </a:ext>
                </a:extLst>
              </a:tr>
              <a:tr h="653142">
                <a:tc>
                  <a:txBody>
                    <a:bodyPr/>
                    <a:lstStyle/>
                    <a:p>
                      <a:pPr lvl="0" algn="l">
                        <a:lnSpc>
                          <a:spcPct val="100000"/>
                        </a:lnSpc>
                        <a:spcBef>
                          <a:spcPts val="0"/>
                        </a:spcBef>
                        <a:spcAft>
                          <a:spcPts val="0"/>
                        </a:spcAft>
                        <a:buNone/>
                      </a:pPr>
                      <a:r>
                        <a:rPr lang="en-CA" sz="1100" b="1" i="0" u="none" strike="noStrike" noProof="0">
                          <a:solidFill>
                            <a:srgbClr val="000000"/>
                          </a:solidFill>
                          <a:latin typeface="suse"/>
                        </a:rPr>
                        <a:t>Cost of Proactive Security</a:t>
                      </a:r>
                      <a:endParaRPr lang="en-CA" sz="1100" b="0" i="0" u="none" strike="noStrike" noProof="0">
                        <a:solidFill>
                          <a:srgbClr val="000000"/>
                        </a:solidFill>
                        <a:latin typeface="suse"/>
                      </a:endParaRPr>
                    </a:p>
                    <a:p>
                      <a:pPr lvl="0">
                        <a:buNone/>
                      </a:pPr>
                      <a:endParaRPr lang="en-CA" sz="1100" b="1">
                        <a:latin typeface="+mj-lt"/>
                      </a:endParaRPr>
                    </a:p>
                  </a:txBody>
                  <a:tcPr marT="91440" marB="91440" anchor="ctr">
                    <a:lnL>
                      <a:noFill/>
                    </a:lnL>
                    <a:lnR>
                      <a:noFill/>
                    </a:lnR>
                    <a:lnT>
                      <a:noFill/>
                    </a:lnT>
                    <a:lnB>
                      <a:noFill/>
                    </a:lnB>
                    <a:solidFill>
                      <a:schemeClr val="bg2"/>
                    </a:solidFill>
                  </a:tcPr>
                </a:tc>
                <a:tc>
                  <a:txBody>
                    <a:bodyPr/>
                    <a:lstStyle/>
                    <a:p>
                      <a:pPr>
                        <a:buNone/>
                      </a:pPr>
                      <a:r>
                        <a:rPr lang="en-CA" sz="1100" dirty="0"/>
                        <a:t>Risk assessment + Apex Defense MDR (50 users) + vCISO services</a:t>
                      </a:r>
                    </a:p>
                  </a:txBody>
                  <a:tcPr marT="91440" marB="91440" anchor="ctr">
                    <a:lnL>
                      <a:noFill/>
                    </a:lnL>
                    <a:lnR>
                      <a:noFill/>
                    </a:lnR>
                    <a:lnT>
                      <a:noFill/>
                    </a:lnT>
                    <a:lnB>
                      <a:noFill/>
                    </a:lnB>
                    <a:solidFill>
                      <a:schemeClr val="bg2"/>
                    </a:solidFill>
                  </a:tcPr>
                </a:tc>
                <a:tc>
                  <a:txBody>
                    <a:bodyPr/>
                    <a:lstStyle/>
                    <a:p>
                      <a:pPr lvl="0" algn="r">
                        <a:buNone/>
                      </a:pPr>
                      <a:r>
                        <a:rPr lang="en-CA" sz="1100" b="1" dirty="0">
                          <a:solidFill>
                            <a:schemeClr val="accent5"/>
                          </a:solidFill>
                          <a:latin typeface="+mj-lt"/>
                        </a:rPr>
                        <a:t>$64,440</a:t>
                      </a: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4099419084"/>
                  </a:ext>
                </a:extLst>
              </a:tr>
              <a:tr h="811500">
                <a:tc>
                  <a:txBody>
                    <a:bodyPr/>
                    <a:lstStyle/>
                    <a:p>
                      <a:pPr lvl="0">
                        <a:buNone/>
                      </a:pPr>
                      <a:r>
                        <a:rPr lang="en-CA" sz="1100" b="1">
                          <a:solidFill>
                            <a:srgbClr val="050D4F"/>
                          </a:solidFill>
                          <a:latin typeface="+mj-lt"/>
                        </a:rPr>
                        <a:t>TOTAL SAVINGS</a:t>
                      </a:r>
                    </a:p>
                  </a:txBody>
                  <a:tcPr marT="91440" marB="91440" anchor="ctr">
                    <a:lnL w="0">
                      <a:noFill/>
                    </a:lnL>
                    <a:lnR w="0">
                      <a:noFill/>
                    </a:lnR>
                    <a:lnT w="0">
                      <a:noFill/>
                    </a:lnT>
                    <a:lnB w="0">
                      <a:noFill/>
                    </a:lnB>
                    <a:solidFill>
                      <a:srgbClr val="BDED33"/>
                    </a:solidFill>
                  </a:tcPr>
                </a:tc>
                <a:tc>
                  <a:txBody>
                    <a:bodyPr/>
                    <a:lstStyle/>
                    <a:p>
                      <a:pPr lvl="0">
                        <a:buNone/>
                      </a:pPr>
                      <a:endParaRPr lang="en-CA" sz="1100"/>
                    </a:p>
                  </a:txBody>
                  <a:tcPr marT="91440" marB="91440" anchor="ctr">
                    <a:lnL w="0">
                      <a:noFill/>
                    </a:lnL>
                    <a:lnR w="0">
                      <a:noFill/>
                    </a:lnR>
                    <a:lnT w="0">
                      <a:noFill/>
                    </a:lnT>
                    <a:lnB w="0">
                      <a:noFill/>
                    </a:lnB>
                    <a:solidFill>
                      <a:srgbClr val="BDED33"/>
                    </a:solidFill>
                  </a:tcPr>
                </a:tc>
                <a:tc>
                  <a:txBody>
                    <a:bodyPr/>
                    <a:lstStyle/>
                    <a:p>
                      <a:pPr lvl="0" algn="r">
                        <a:buNone/>
                      </a:pPr>
                      <a:r>
                        <a:rPr lang="en-CA" sz="2000" b="1" dirty="0">
                          <a:solidFill>
                            <a:schemeClr val="tx1"/>
                          </a:solidFill>
                          <a:latin typeface="+mj-lt"/>
                        </a:rPr>
                        <a:t>$2,240,914</a:t>
                      </a:r>
                    </a:p>
                  </a:txBody>
                  <a:tcPr marT="91440" marB="91440" anchor="ctr">
                    <a:lnL w="0">
                      <a:noFill/>
                    </a:lnL>
                    <a:lnR w="0">
                      <a:noFill/>
                    </a:lnR>
                    <a:lnT w="0">
                      <a:noFill/>
                    </a:lnT>
                    <a:lnB w="0">
                      <a:noFill/>
                    </a:lnB>
                    <a:solidFill>
                      <a:srgbClr val="BDED33"/>
                    </a:solidFill>
                  </a:tcPr>
                </a:tc>
                <a:extLst>
                  <a:ext uri="{0D108BD9-81ED-4DB2-BD59-A6C34878D82A}">
                    <a16:rowId xmlns:a16="http://schemas.microsoft.com/office/drawing/2014/main" val="2661349414"/>
                  </a:ext>
                </a:extLst>
              </a:tr>
            </a:tbl>
          </a:graphicData>
        </a:graphic>
      </p:graphicFrame>
      <p:sp>
        <p:nvSpPr>
          <p:cNvPr id="16" name="Rectangle 15">
            <a:hlinkClick r:id="rId3" action="ppaction://hlinksldjump"/>
          </p:cNvPr>
          <p:cNvSpPr/>
          <p:nvPr/>
        </p:nvSpPr>
        <p:spPr>
          <a:xfrm>
            <a:off x="841248" y="5897880"/>
            <a:ext cx="1783080" cy="45720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dirty="0">
                <a:solidFill>
                  <a:schemeClr val="tx1"/>
                </a:solidFill>
                <a:latin typeface="+mj-lt"/>
              </a:rPr>
              <a:t>← Start over</a:t>
            </a:r>
          </a:p>
        </p:txBody>
      </p:sp>
      <p:sp>
        <p:nvSpPr>
          <p:cNvPr id="17" name="Rectangle 16">
            <a:hlinkClick r:id="rId4" action="ppaction://hlinksldjump"/>
          </p:cNvPr>
          <p:cNvSpPr/>
          <p:nvPr/>
        </p:nvSpPr>
        <p:spPr>
          <a:xfrm>
            <a:off x="2743200" y="5897880"/>
            <a:ext cx="2286000" cy="457200"/>
          </a:xfrm>
          <a:prstGeom prst="rect">
            <a:avLst/>
          </a:prstGeom>
          <a:solidFill>
            <a:srgbClr val="103EFF"/>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dirty="0">
                <a:solidFill>
                  <a:schemeClr val="bg1"/>
                </a:solidFill>
                <a:latin typeface="+mj-lt"/>
              </a:rPr>
              <a:t>See the solution →</a:t>
            </a:r>
          </a:p>
        </p:txBody>
      </p:sp>
      <p:sp>
        <p:nvSpPr>
          <p:cNvPr id="4" name="Content Placeholder 3">
            <a:extLst>
              <a:ext uri="{FF2B5EF4-FFF2-40B4-BE49-F238E27FC236}">
                <a16:creationId xmlns:a16="http://schemas.microsoft.com/office/drawing/2014/main" id="{78BABEB8-F7BA-BE90-79E4-D6BCDD7E66BC}"/>
              </a:ext>
            </a:extLst>
          </p:cNvPr>
          <p:cNvSpPr txBox="1">
            <a:spLocks/>
          </p:cNvSpPr>
          <p:nvPr/>
        </p:nvSpPr>
        <p:spPr>
          <a:xfrm>
            <a:off x="839787" y="4455340"/>
            <a:ext cx="3932237" cy="11049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Clr>
                <a:schemeClr val="accent2"/>
              </a:buClr>
              <a:buSzPct val="85000"/>
              <a:buFont typeface="DM Sans" pitchFamily="2" charset="0"/>
              <a:buChar char="↘"/>
            </a:pPr>
            <a:r>
              <a:rPr lang="en-US" sz="1200" dirty="0">
                <a:ea typeface="+mn-lt"/>
                <a:cs typeface="+mn-lt"/>
              </a:rPr>
              <a:t>Medical &amp; Pharma Start-ups</a:t>
            </a:r>
          </a:p>
          <a:p>
            <a:pPr marL="171450" indent="-171450">
              <a:buClr>
                <a:schemeClr val="accent2"/>
              </a:buClr>
              <a:buSzPct val="85000"/>
              <a:buFont typeface="DM Sans" pitchFamily="2" charset="0"/>
              <a:buChar char="↘"/>
            </a:pPr>
            <a:r>
              <a:rPr lang="en-US" sz="1200" dirty="0">
                <a:ea typeface="+mn-lt"/>
                <a:cs typeface="+mn-lt"/>
              </a:rPr>
              <a:t>Growth stage / post-approval small cap</a:t>
            </a:r>
          </a:p>
        </p:txBody>
      </p:sp>
      <p:sp>
        <p:nvSpPr>
          <p:cNvPr id="6" name="Content Placeholder 8">
            <a:extLst>
              <a:ext uri="{FF2B5EF4-FFF2-40B4-BE49-F238E27FC236}">
                <a16:creationId xmlns:a16="http://schemas.microsoft.com/office/drawing/2014/main" id="{3D899CFE-E869-6391-7748-81F2BCE4DE7C}"/>
              </a:ext>
            </a:extLst>
          </p:cNvPr>
          <p:cNvSpPr txBox="1">
            <a:spLocks/>
          </p:cNvSpPr>
          <p:nvPr/>
        </p:nvSpPr>
        <p:spPr>
          <a:xfrm>
            <a:off x="906442" y="502920"/>
            <a:ext cx="4016077"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YOUR ESTIMATE</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00CF7-2993-7C97-0C6E-9BC5985516EC}"/>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C89C5408-7BD4-5CE5-C87D-0231F709DD13}"/>
              </a:ext>
            </a:extLst>
          </p:cNvPr>
          <p:cNvSpPr/>
          <p:nvPr/>
        </p:nvSpPr>
        <p:spPr>
          <a:xfrm>
            <a:off x="4487091" y="0"/>
            <a:ext cx="3852525" cy="3428999"/>
          </a:xfrm>
          <a:prstGeom prst="rect">
            <a:avLst/>
          </a:prstGeom>
          <a:solidFill>
            <a:schemeClr val="tx2"/>
          </a:solidFill>
          <a:ln w="63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5760" tIns="548640" rIns="365760" bIns="45720" rtlCol="0" anchor="t" anchorCtr="0"/>
          <a:lstStyle/>
          <a:p>
            <a:r>
              <a:rPr lang="en-US" sz="1400" b="1" dirty="0">
                <a:solidFill>
                  <a:schemeClr val="bg1"/>
                </a:solidFill>
                <a:latin typeface="+mj-lt"/>
                <a:ea typeface="Calibri"/>
                <a:cs typeface="Calibri"/>
              </a:rPr>
              <a:t>Detect Threats Earlier</a:t>
            </a:r>
            <a:endParaRPr lang="en-US" sz="1400" dirty="0">
              <a:solidFill>
                <a:schemeClr val="bg1"/>
              </a:solidFill>
              <a:ea typeface="Calibri"/>
              <a:cs typeface="Calibri"/>
            </a:endParaRPr>
          </a:p>
          <a:p>
            <a:endParaRPr lang="en-US" sz="1200" dirty="0">
              <a:solidFill>
                <a:schemeClr val="bg1"/>
              </a:solidFill>
              <a:ea typeface="Calibri"/>
              <a:cs typeface="Calibri"/>
            </a:endParaRPr>
          </a:p>
          <a:p>
            <a:r>
              <a:rPr lang="en-US" sz="1200" dirty="0">
                <a:solidFill>
                  <a:schemeClr val="bg1"/>
                </a:solidFill>
                <a:ea typeface="Calibri"/>
                <a:cs typeface="Calibri"/>
              </a:rPr>
              <a:t>Continuous monitoring catches suspicious activity before attackers can spread.</a:t>
            </a:r>
          </a:p>
          <a:p>
            <a:endParaRPr lang="en-US" sz="1400" dirty="0">
              <a:solidFill>
                <a:schemeClr val="bg1"/>
              </a:solidFill>
              <a:ea typeface="Calibri"/>
              <a:cs typeface="Calibri"/>
            </a:endParaRPr>
          </a:p>
          <a:p>
            <a:pPr marL="171450" indent="-171450">
              <a:spcAft>
                <a:spcPts val="600"/>
              </a:spcAft>
              <a:buClr>
                <a:schemeClr val="accent3"/>
              </a:buClr>
              <a:buFont typeface="DM Sans Light" pitchFamily="2" charset="0"/>
              <a:buChar char="↘"/>
            </a:pPr>
            <a:r>
              <a:rPr lang="en-US" sz="1000" dirty="0"/>
              <a:t>24/7/365 analyst monitoring</a:t>
            </a:r>
          </a:p>
          <a:p>
            <a:pPr marL="171450" indent="-171450">
              <a:spcAft>
                <a:spcPts val="600"/>
              </a:spcAft>
              <a:buClr>
                <a:schemeClr val="accent3"/>
              </a:buClr>
              <a:buFont typeface="DM Sans Light" pitchFamily="2" charset="0"/>
              <a:buChar char="↘"/>
            </a:pPr>
            <a:r>
              <a:rPr lang="en-US" sz="1000" dirty="0"/>
              <a:t>Active alert validation</a:t>
            </a:r>
          </a:p>
          <a:p>
            <a:pPr marL="171450" indent="-171450">
              <a:spcAft>
                <a:spcPts val="600"/>
              </a:spcAft>
              <a:buClr>
                <a:schemeClr val="accent3"/>
              </a:buClr>
              <a:buFont typeface="DM Sans Light" pitchFamily="2" charset="0"/>
              <a:buChar char="↘"/>
            </a:pPr>
            <a:r>
              <a:rPr lang="en-US" sz="1000" dirty="0"/>
              <a:t>Faster threat identification</a:t>
            </a:r>
          </a:p>
          <a:p>
            <a:pPr marL="171450" indent="-171450">
              <a:spcAft>
                <a:spcPts val="600"/>
              </a:spcAft>
              <a:buClr>
                <a:schemeClr val="accent3"/>
              </a:buClr>
              <a:buFont typeface="DM Sans Light" pitchFamily="2" charset="0"/>
              <a:buChar char="↘"/>
            </a:pPr>
            <a:r>
              <a:rPr lang="en-US" sz="1000" dirty="0"/>
              <a:t>Less attacker dwell time</a:t>
            </a:r>
            <a:endParaRPr lang="en-US" sz="1000" b="1" dirty="0">
              <a:solidFill>
                <a:schemeClr val="bg1"/>
              </a:solidFill>
              <a:ea typeface="Calibri"/>
              <a:cs typeface="Calibri"/>
            </a:endParaRPr>
          </a:p>
        </p:txBody>
      </p:sp>
      <p:sp>
        <p:nvSpPr>
          <p:cNvPr id="27" name="Rectangle 26">
            <a:extLst>
              <a:ext uri="{FF2B5EF4-FFF2-40B4-BE49-F238E27FC236}">
                <a16:creationId xmlns:a16="http://schemas.microsoft.com/office/drawing/2014/main" id="{412F248B-7AB7-9421-E9B0-512AFCA99BE0}"/>
              </a:ext>
            </a:extLst>
          </p:cNvPr>
          <p:cNvSpPr/>
          <p:nvPr/>
        </p:nvSpPr>
        <p:spPr>
          <a:xfrm>
            <a:off x="4487091" y="3429000"/>
            <a:ext cx="3852525" cy="3429000"/>
          </a:xfrm>
          <a:prstGeom prst="rect">
            <a:avLst/>
          </a:prstGeom>
          <a:solidFill>
            <a:schemeClr val="accent1"/>
          </a:solidFill>
          <a:ln w="63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5760" tIns="548640" rIns="365760" bIns="45720" rtlCol="0" anchor="t" anchorCtr="0"/>
          <a:lstStyle/>
          <a:p>
            <a:r>
              <a:rPr lang="en-US" sz="1400" b="1" dirty="0">
                <a:solidFill>
                  <a:schemeClr val="bg1"/>
                </a:solidFill>
                <a:latin typeface="+mj-lt"/>
                <a:ea typeface="Calibri"/>
                <a:cs typeface="Calibri"/>
              </a:rPr>
              <a:t>Keep Care Moving</a:t>
            </a:r>
            <a:endParaRPr lang="en-US" sz="1400" dirty="0">
              <a:solidFill>
                <a:schemeClr val="bg1"/>
              </a:solidFill>
              <a:ea typeface="Calibri"/>
              <a:cs typeface="Calibri"/>
            </a:endParaRPr>
          </a:p>
          <a:p>
            <a:endParaRPr lang="en-US" sz="1200" dirty="0">
              <a:solidFill>
                <a:schemeClr val="bg1"/>
              </a:solidFill>
              <a:ea typeface="Calibri"/>
              <a:cs typeface="Calibri"/>
            </a:endParaRPr>
          </a:p>
          <a:p>
            <a:r>
              <a:rPr lang="en-US" sz="1200" dirty="0">
                <a:solidFill>
                  <a:schemeClr val="bg1"/>
                </a:solidFill>
                <a:ea typeface="Calibri"/>
                <a:cs typeface="Calibri"/>
              </a:rPr>
              <a:t>Protect EHR access and prioritize recovery so care can continue during an incident.</a:t>
            </a:r>
          </a:p>
          <a:p>
            <a:endParaRPr lang="en-US" sz="1400" dirty="0">
              <a:solidFill>
                <a:schemeClr val="bg1"/>
              </a:solidFill>
              <a:ea typeface="Calibri"/>
              <a:cs typeface="Calibri"/>
            </a:endParaRPr>
          </a:p>
          <a:p>
            <a:pPr marL="171450" indent="-171450">
              <a:spcAft>
                <a:spcPts val="600"/>
              </a:spcAft>
              <a:buClr>
                <a:schemeClr val="accent3"/>
              </a:buClr>
              <a:buFont typeface="DM Sans Light" pitchFamily="2" charset="0"/>
              <a:buChar char="↘"/>
            </a:pPr>
            <a:r>
              <a:rPr lang="en-US" sz="1000" dirty="0"/>
              <a:t>Reduce canceled appointments</a:t>
            </a:r>
          </a:p>
          <a:p>
            <a:pPr marL="171450" indent="-171450">
              <a:spcAft>
                <a:spcPts val="600"/>
              </a:spcAft>
              <a:buClr>
                <a:schemeClr val="accent3"/>
              </a:buClr>
              <a:buFont typeface="DM Sans Light" pitchFamily="2" charset="0"/>
              <a:buChar char="↘"/>
            </a:pPr>
            <a:r>
              <a:rPr lang="en-US" sz="1000" dirty="0"/>
              <a:t>Limit procedure delays</a:t>
            </a:r>
          </a:p>
          <a:p>
            <a:pPr marL="171450" indent="-171450">
              <a:spcAft>
                <a:spcPts val="600"/>
              </a:spcAft>
              <a:buClr>
                <a:schemeClr val="accent3"/>
              </a:buClr>
              <a:buFont typeface="DM Sans Light" pitchFamily="2" charset="0"/>
              <a:buChar char="↘"/>
            </a:pPr>
            <a:r>
              <a:rPr lang="en-US" sz="1000" dirty="0"/>
              <a:t>Prioritize critical systems</a:t>
            </a:r>
          </a:p>
          <a:p>
            <a:pPr marL="171450" indent="-171450">
              <a:spcAft>
                <a:spcPts val="600"/>
              </a:spcAft>
              <a:buClr>
                <a:schemeClr val="accent3"/>
              </a:buClr>
              <a:buFont typeface="DM Sans Light" pitchFamily="2" charset="0"/>
              <a:buChar char="↘"/>
            </a:pPr>
            <a:r>
              <a:rPr lang="en-US" sz="1000" dirty="0"/>
              <a:t>Sequence recovery by impact</a:t>
            </a:r>
            <a:endParaRPr lang="en-US" sz="1000" b="1" dirty="0">
              <a:solidFill>
                <a:schemeClr val="bg1"/>
              </a:solidFill>
              <a:ea typeface="Calibri"/>
              <a:cs typeface="Calibri"/>
            </a:endParaRPr>
          </a:p>
        </p:txBody>
      </p:sp>
      <p:sp>
        <p:nvSpPr>
          <p:cNvPr id="29" name="Rectangle 28">
            <a:extLst>
              <a:ext uri="{FF2B5EF4-FFF2-40B4-BE49-F238E27FC236}">
                <a16:creationId xmlns:a16="http://schemas.microsoft.com/office/drawing/2014/main" id="{1657CBBF-DCC3-8AB0-A536-CBF8F4509116}"/>
              </a:ext>
            </a:extLst>
          </p:cNvPr>
          <p:cNvSpPr/>
          <p:nvPr/>
        </p:nvSpPr>
        <p:spPr>
          <a:xfrm>
            <a:off x="8339475" y="-1"/>
            <a:ext cx="3852525" cy="3429000"/>
          </a:xfrm>
          <a:prstGeom prst="rect">
            <a:avLst/>
          </a:prstGeom>
          <a:solidFill>
            <a:schemeClr val="accent1"/>
          </a:solidFill>
          <a:ln w="63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5760" tIns="548640" rIns="365760" bIns="45720" rtlCol="0" anchor="t" anchorCtr="0"/>
          <a:lstStyle/>
          <a:p>
            <a:r>
              <a:rPr lang="en-US" sz="1400" b="1" dirty="0">
                <a:solidFill>
                  <a:schemeClr val="bg1"/>
                </a:solidFill>
                <a:latin typeface="+mj-lt"/>
                <a:ea typeface="Calibri"/>
                <a:cs typeface="Calibri"/>
              </a:rPr>
              <a:t>Contain Incidents Faster</a:t>
            </a:r>
            <a:endParaRPr lang="en-US" sz="1400" dirty="0">
              <a:solidFill>
                <a:schemeClr val="bg1"/>
              </a:solidFill>
              <a:ea typeface="Calibri"/>
              <a:cs typeface="Calibri"/>
            </a:endParaRPr>
          </a:p>
          <a:p>
            <a:endParaRPr lang="en-US" sz="1200" dirty="0">
              <a:solidFill>
                <a:schemeClr val="bg1"/>
              </a:solidFill>
              <a:ea typeface="Calibri"/>
              <a:cs typeface="Calibri"/>
            </a:endParaRPr>
          </a:p>
          <a:p>
            <a:r>
              <a:rPr lang="en-US" sz="1200" dirty="0">
                <a:solidFill>
                  <a:schemeClr val="bg1"/>
                </a:solidFill>
                <a:ea typeface="Calibri"/>
                <a:cs typeface="Calibri"/>
              </a:rPr>
              <a:t>Reduce the costliest breach phase, which averages $1.47 million, by cutting attacker dwell time from months to hours.</a:t>
            </a:r>
          </a:p>
          <a:p>
            <a:endParaRPr lang="en-US" sz="1400" dirty="0">
              <a:solidFill>
                <a:schemeClr val="bg1"/>
              </a:solidFill>
              <a:ea typeface="Calibri"/>
              <a:cs typeface="Calibri"/>
            </a:endParaRPr>
          </a:p>
          <a:p>
            <a:pPr marL="171450" indent="-171450">
              <a:spcAft>
                <a:spcPts val="600"/>
              </a:spcAft>
              <a:buClr>
                <a:schemeClr val="accent3"/>
              </a:buClr>
              <a:buFont typeface="DM Sans Light" pitchFamily="2" charset="0"/>
              <a:buChar char="↘"/>
            </a:pPr>
            <a:r>
              <a:rPr lang="en-US" sz="1000" dirty="0"/>
              <a:t>Rapid escalation</a:t>
            </a:r>
          </a:p>
          <a:p>
            <a:pPr marL="171450" indent="-171450">
              <a:spcAft>
                <a:spcPts val="600"/>
              </a:spcAft>
              <a:buClr>
                <a:schemeClr val="accent3"/>
              </a:buClr>
              <a:buFont typeface="DM Sans Light" pitchFamily="2" charset="0"/>
              <a:buChar char="↘"/>
            </a:pPr>
            <a:r>
              <a:rPr lang="en-US" sz="1000" dirty="0"/>
              <a:t>Defined response ownership</a:t>
            </a:r>
          </a:p>
          <a:p>
            <a:pPr marL="171450" indent="-171450">
              <a:spcAft>
                <a:spcPts val="600"/>
              </a:spcAft>
              <a:buClr>
                <a:schemeClr val="accent3"/>
              </a:buClr>
              <a:buFont typeface="DM Sans Light" pitchFamily="2" charset="0"/>
              <a:buChar char="↘"/>
            </a:pPr>
            <a:r>
              <a:rPr lang="en-US" sz="1000" dirty="0"/>
              <a:t>Guided containment</a:t>
            </a:r>
          </a:p>
          <a:p>
            <a:pPr marL="171450" indent="-171450">
              <a:spcAft>
                <a:spcPts val="600"/>
              </a:spcAft>
              <a:buClr>
                <a:schemeClr val="accent3"/>
              </a:buClr>
              <a:buFont typeface="DM Sans Light" pitchFamily="2" charset="0"/>
              <a:buChar char="↘"/>
            </a:pPr>
            <a:r>
              <a:rPr lang="en-US" sz="1000" dirty="0"/>
              <a:t>Reduced breach exposure</a:t>
            </a:r>
            <a:endParaRPr lang="en-US" sz="1000" b="1" dirty="0">
              <a:solidFill>
                <a:schemeClr val="bg1"/>
              </a:solidFill>
              <a:ea typeface="Calibri"/>
              <a:cs typeface="Calibri"/>
            </a:endParaRPr>
          </a:p>
        </p:txBody>
      </p:sp>
      <p:sp>
        <p:nvSpPr>
          <p:cNvPr id="30" name="Rectangle 29">
            <a:extLst>
              <a:ext uri="{FF2B5EF4-FFF2-40B4-BE49-F238E27FC236}">
                <a16:creationId xmlns:a16="http://schemas.microsoft.com/office/drawing/2014/main" id="{7ADF1C25-F09A-3326-8682-5EA67779F904}"/>
              </a:ext>
            </a:extLst>
          </p:cNvPr>
          <p:cNvSpPr/>
          <p:nvPr/>
        </p:nvSpPr>
        <p:spPr>
          <a:xfrm>
            <a:off x="8339475" y="3428999"/>
            <a:ext cx="3852525" cy="3428999"/>
          </a:xfrm>
          <a:prstGeom prst="rect">
            <a:avLst/>
          </a:prstGeom>
          <a:solidFill>
            <a:schemeClr val="tx2"/>
          </a:solidFill>
          <a:ln w="63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5760" tIns="548640" rIns="365760" bIns="45720" rtlCol="0" anchor="t" anchorCtr="0"/>
          <a:lstStyle/>
          <a:p>
            <a:r>
              <a:rPr lang="en-US" sz="1400" b="1" dirty="0">
                <a:solidFill>
                  <a:schemeClr val="bg1"/>
                </a:solidFill>
                <a:latin typeface="+mj-lt"/>
                <a:ea typeface="Calibri"/>
                <a:cs typeface="Calibri"/>
              </a:rPr>
              <a:t>Audit-Ready Compliance</a:t>
            </a:r>
            <a:endParaRPr lang="en-US" sz="1200" dirty="0">
              <a:solidFill>
                <a:schemeClr val="bg1"/>
              </a:solidFill>
              <a:ea typeface="Calibri"/>
              <a:cs typeface="Calibri"/>
            </a:endParaRPr>
          </a:p>
          <a:p>
            <a:endParaRPr lang="en-US" sz="1200" dirty="0">
              <a:solidFill>
                <a:schemeClr val="bg1"/>
              </a:solidFill>
              <a:ea typeface="Calibri"/>
              <a:cs typeface="Calibri"/>
            </a:endParaRPr>
          </a:p>
          <a:p>
            <a:r>
              <a:rPr lang="en-US" sz="1200" dirty="0">
                <a:solidFill>
                  <a:schemeClr val="bg1"/>
                </a:solidFill>
                <a:ea typeface="Calibri"/>
                <a:cs typeface="Calibri"/>
              </a:rPr>
              <a:t>Ongoing security creates the evidence, and documentation within 30 to 90 days.</a:t>
            </a:r>
          </a:p>
          <a:p>
            <a:endParaRPr lang="en-US" sz="1400" dirty="0">
              <a:solidFill>
                <a:schemeClr val="bg1"/>
              </a:solidFill>
              <a:ea typeface="Calibri"/>
              <a:cs typeface="Calibri"/>
            </a:endParaRPr>
          </a:p>
          <a:p>
            <a:pPr marL="171450" indent="-171450">
              <a:spcAft>
                <a:spcPts val="600"/>
              </a:spcAft>
              <a:buClr>
                <a:schemeClr val="accent3"/>
              </a:buClr>
              <a:buFont typeface="DM Sans Light" pitchFamily="2" charset="0"/>
              <a:buChar char="↘"/>
            </a:pPr>
            <a:r>
              <a:rPr lang="en-US" sz="1000" dirty="0"/>
              <a:t>Continuous control documentation</a:t>
            </a:r>
          </a:p>
          <a:p>
            <a:pPr marL="171450" indent="-171450">
              <a:spcAft>
                <a:spcPts val="600"/>
              </a:spcAft>
              <a:buClr>
                <a:schemeClr val="accent3"/>
              </a:buClr>
              <a:buFont typeface="DM Sans Light" pitchFamily="2" charset="0"/>
              <a:buChar char="↘"/>
            </a:pPr>
            <a:r>
              <a:rPr lang="en-US" sz="1000" dirty="0"/>
              <a:t>HIPAA-aligned evidence</a:t>
            </a:r>
          </a:p>
          <a:p>
            <a:pPr marL="171450" indent="-171450">
              <a:spcAft>
                <a:spcPts val="600"/>
              </a:spcAft>
              <a:buClr>
                <a:schemeClr val="accent3"/>
              </a:buClr>
              <a:buFont typeface="DM Sans Light" pitchFamily="2" charset="0"/>
              <a:buChar char="↘"/>
            </a:pPr>
            <a:r>
              <a:rPr lang="en-US" sz="1000" dirty="0"/>
              <a:t>Clear remediation tracking</a:t>
            </a:r>
          </a:p>
          <a:p>
            <a:pPr marL="171450" indent="-171450">
              <a:spcAft>
                <a:spcPts val="600"/>
              </a:spcAft>
              <a:buClr>
                <a:schemeClr val="accent3"/>
              </a:buClr>
              <a:buFont typeface="DM Sans Light" pitchFamily="2" charset="0"/>
              <a:buChar char="↘"/>
            </a:pPr>
            <a:r>
              <a:rPr lang="en-US" sz="1000" dirty="0"/>
              <a:t>Stronger regulatory defensibility</a:t>
            </a:r>
            <a:endParaRPr lang="en-US" sz="1000" b="1" dirty="0">
              <a:solidFill>
                <a:schemeClr val="bg1"/>
              </a:solidFill>
              <a:ea typeface="Calibri"/>
              <a:cs typeface="Calibri"/>
            </a:endParaRPr>
          </a:p>
        </p:txBody>
      </p:sp>
      <p:sp>
        <p:nvSpPr>
          <p:cNvPr id="2" name="Title 1">
            <a:extLst>
              <a:ext uri="{FF2B5EF4-FFF2-40B4-BE49-F238E27FC236}">
                <a16:creationId xmlns:a16="http://schemas.microsoft.com/office/drawing/2014/main" id="{FDACC0F0-6706-265B-C7C9-ED97C8422DA0}"/>
              </a:ext>
            </a:extLst>
          </p:cNvPr>
          <p:cNvSpPr>
            <a:spLocks noGrp="1"/>
          </p:cNvSpPr>
          <p:nvPr>
            <p:ph type="title"/>
          </p:nvPr>
        </p:nvSpPr>
        <p:spPr>
          <a:xfrm>
            <a:off x="708436" y="1481726"/>
            <a:ext cx="3489638" cy="2294285"/>
          </a:xfrm>
        </p:spPr>
        <p:txBody>
          <a:bodyPr/>
          <a:lstStyle/>
          <a:p>
            <a:r>
              <a:rPr lang="en-US" dirty="0"/>
              <a:t>How We Reduce Risk, Cost, and Disruption</a:t>
            </a:r>
            <a:endParaRPr lang="en-US" b="1" dirty="0">
              <a:solidFill>
                <a:schemeClr val="accent5"/>
              </a:solidFill>
              <a:latin typeface="+mj-lt"/>
              <a:cs typeface="Calibri"/>
            </a:endParaRPr>
          </a:p>
        </p:txBody>
      </p:sp>
      <p:sp>
        <p:nvSpPr>
          <p:cNvPr id="9" name="Content Placeholder 8">
            <a:extLst>
              <a:ext uri="{FF2B5EF4-FFF2-40B4-BE49-F238E27FC236}">
                <a16:creationId xmlns:a16="http://schemas.microsoft.com/office/drawing/2014/main" id="{B8844396-F6FC-46D7-CBCF-9F563C4506C1}"/>
              </a:ext>
            </a:extLst>
          </p:cNvPr>
          <p:cNvSpPr>
            <a:spLocks noGrp="1"/>
          </p:cNvSpPr>
          <p:nvPr>
            <p:ph idx="1"/>
          </p:nvPr>
        </p:nvSpPr>
        <p:spPr>
          <a:xfrm>
            <a:off x="708436" y="3920737"/>
            <a:ext cx="3489638" cy="1412144"/>
          </a:xfrm>
        </p:spPr>
        <p:txBody>
          <a:bodyPr/>
          <a:lstStyle/>
          <a:p>
            <a:r>
              <a:rPr lang="en-US" dirty="0"/>
              <a:t>2–4 Months is the average time between a cyber breach and its detection, containment, and eradication for small and mid-sized healthcare companies.</a:t>
            </a:r>
          </a:p>
        </p:txBody>
      </p:sp>
    </p:spTree>
    <p:extLst>
      <p:ext uri="{BB962C8B-B14F-4D97-AF65-F5344CB8AC3E}">
        <p14:creationId xmlns:p14="http://schemas.microsoft.com/office/powerpoint/2010/main" val="36407704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B044D-0FA2-6EE5-AFD5-5180E837A65B}"/>
            </a:ext>
          </a:extLst>
        </p:cNvPr>
        <p:cNvGrpSpPr/>
        <p:nvPr/>
      </p:nvGrpSpPr>
      <p:grpSpPr>
        <a:xfrm>
          <a:off x="0" y="0"/>
          <a:ext cx="0" cy="0"/>
          <a:chOff x="0" y="0"/>
          <a:chExt cx="0" cy="0"/>
        </a:xfrm>
      </p:grpSpPr>
      <p:sp>
        <p:nvSpPr>
          <p:cNvPr id="22" name="Rectangle: Diagonal Corners Snipped 21">
            <a:extLst>
              <a:ext uri="{FF2B5EF4-FFF2-40B4-BE49-F238E27FC236}">
                <a16:creationId xmlns:a16="http://schemas.microsoft.com/office/drawing/2014/main" id="{B10A5FB7-EC2F-3312-9743-05ED80198AF0}"/>
              </a:ext>
            </a:extLst>
          </p:cNvPr>
          <p:cNvSpPr/>
          <p:nvPr/>
        </p:nvSpPr>
        <p:spPr>
          <a:xfrm>
            <a:off x="922328" y="1285014"/>
            <a:ext cx="5070610" cy="171621"/>
          </a:xfrm>
          <a:prstGeom prst="snip2DiagRect">
            <a:avLst>
              <a:gd name="adj1" fmla="val 0"/>
              <a:gd name="adj2" fmla="val 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1800">
              <a:solidFill>
                <a:schemeClr val="bg1"/>
              </a:solidFill>
              <a:ea typeface="Inter" panose="02000503000000020004" pitchFamily="2" charset="0"/>
            </a:endParaRPr>
          </a:p>
        </p:txBody>
      </p:sp>
      <p:sp>
        <p:nvSpPr>
          <p:cNvPr id="2" name="Title 1">
            <a:extLst>
              <a:ext uri="{FF2B5EF4-FFF2-40B4-BE49-F238E27FC236}">
                <a16:creationId xmlns:a16="http://schemas.microsoft.com/office/drawing/2014/main" id="{9BCC3581-43EF-7197-AF59-206581B4985A}"/>
              </a:ext>
            </a:extLst>
          </p:cNvPr>
          <p:cNvSpPr>
            <a:spLocks noGrp="1"/>
          </p:cNvSpPr>
          <p:nvPr>
            <p:ph type="title"/>
          </p:nvPr>
        </p:nvSpPr>
        <p:spPr>
          <a:xfrm>
            <a:off x="838200" y="792480"/>
            <a:ext cx="5257800" cy="1508760"/>
          </a:xfrm>
        </p:spPr>
        <p:txBody>
          <a:bodyPr/>
          <a:lstStyle/>
          <a:p>
            <a:r>
              <a:rPr lang="en-CA" dirty="0"/>
              <a:t>Security Leadership Without Headcount</a:t>
            </a:r>
            <a:endParaRPr lang="en-US" dirty="0"/>
          </a:p>
        </p:txBody>
      </p:sp>
      <p:pic>
        <p:nvPicPr>
          <p:cNvPr id="11" name="Picture 10">
            <a:extLst>
              <a:ext uri="{FF2B5EF4-FFF2-40B4-BE49-F238E27FC236}">
                <a16:creationId xmlns:a16="http://schemas.microsoft.com/office/drawing/2014/main" id="{A2543B5F-E8EA-7915-9DB2-55DD2331196A}"/>
              </a:ext>
            </a:extLst>
          </p:cNvPr>
          <p:cNvPicPr>
            <a:picLocks noChangeAspect="1"/>
          </p:cNvPicPr>
          <p:nvPr/>
        </p:nvPicPr>
        <p:blipFill>
          <a:blip r:embed="rId3"/>
          <a:stretch>
            <a:fillRect/>
          </a:stretch>
        </p:blipFill>
        <p:spPr>
          <a:xfrm>
            <a:off x="6597570" y="644687"/>
            <a:ext cx="5390500" cy="5838326"/>
          </a:xfrm>
          <a:prstGeom prst="rect">
            <a:avLst/>
          </a:prstGeom>
        </p:spPr>
      </p:pic>
      <p:sp>
        <p:nvSpPr>
          <p:cNvPr id="9" name="TextBox 8">
            <a:extLst>
              <a:ext uri="{FF2B5EF4-FFF2-40B4-BE49-F238E27FC236}">
                <a16:creationId xmlns:a16="http://schemas.microsoft.com/office/drawing/2014/main" id="{5A1B1629-F52E-E0A1-00CF-56C7C62F1051}"/>
              </a:ext>
            </a:extLst>
          </p:cNvPr>
          <p:cNvSpPr txBox="1"/>
          <p:nvPr/>
        </p:nvSpPr>
        <p:spPr>
          <a:xfrm>
            <a:off x="1571377" y="2552392"/>
            <a:ext cx="4421562" cy="975667"/>
          </a:xfrm>
          <a:prstGeom prst="rect">
            <a:avLst/>
          </a:prstGeom>
          <a:noFill/>
        </p:spPr>
        <p:txBody>
          <a:bodyPr wrap="square" lIns="91440" tIns="45720" rIns="91440" bIns="45720" rtlCol="0" anchor="t">
            <a:noAutofit/>
          </a:bodyPr>
          <a:lstStyle/>
          <a:p>
            <a:pPr>
              <a:spcBef>
                <a:spcPts val="300"/>
              </a:spcBef>
            </a:pPr>
            <a:r>
              <a:rPr lang="en-US" sz="1400" b="1" dirty="0">
                <a:latin typeface="+mj-lt"/>
              </a:rPr>
              <a:t>Strategic Direction</a:t>
            </a:r>
            <a:br>
              <a:rPr lang="en-US" sz="1200" b="1" dirty="0">
                <a:latin typeface="+mj-lt"/>
              </a:rPr>
            </a:br>
            <a:r>
              <a:rPr lang="en-US" sz="1200" dirty="0"/>
              <a:t>Align security priorities, investments, and roadmaps with clinical, operational, and financial goals.</a:t>
            </a:r>
          </a:p>
        </p:txBody>
      </p:sp>
      <p:sp>
        <p:nvSpPr>
          <p:cNvPr id="10" name="Shape 1">
            <a:extLst>
              <a:ext uri="{FF2B5EF4-FFF2-40B4-BE49-F238E27FC236}">
                <a16:creationId xmlns:a16="http://schemas.microsoft.com/office/drawing/2014/main" id="{EBC45014-053D-DFCD-0AE2-96DBC56C1DB9}"/>
              </a:ext>
            </a:extLst>
          </p:cNvPr>
          <p:cNvSpPr/>
          <p:nvPr/>
        </p:nvSpPr>
        <p:spPr>
          <a:xfrm>
            <a:off x="0" y="2713292"/>
            <a:ext cx="1005840" cy="45719"/>
          </a:xfrm>
          <a:prstGeom prst="rect">
            <a:avLst/>
          </a:prstGeom>
          <a:solidFill>
            <a:schemeClr val="bg1"/>
          </a:solidFill>
          <a:ln w="7620">
            <a:noFill/>
            <a:prstDash val="solid"/>
          </a:ln>
        </p:spPr>
        <p:txBody>
          <a:bodyPr/>
          <a:lstStyle/>
          <a:p>
            <a:endParaRPr lang="en-US">
              <a:latin typeface="DM Sans Light" pitchFamily="2" charset="0"/>
              <a:ea typeface="Calibri"/>
              <a:cs typeface="Calibri"/>
            </a:endParaRPr>
          </a:p>
        </p:txBody>
      </p:sp>
      <p:pic>
        <p:nvPicPr>
          <p:cNvPr id="4" name="Graphic 3">
            <a:extLst>
              <a:ext uri="{FF2B5EF4-FFF2-40B4-BE49-F238E27FC236}">
                <a16:creationId xmlns:a16="http://schemas.microsoft.com/office/drawing/2014/main" id="{268B222E-2C4A-E076-11FF-599820DA24F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108572" y="2572402"/>
            <a:ext cx="364628" cy="324114"/>
          </a:xfrm>
          <a:prstGeom prst="rect">
            <a:avLst/>
          </a:prstGeom>
        </p:spPr>
      </p:pic>
      <p:sp>
        <p:nvSpPr>
          <p:cNvPr id="5" name="TextBox 4">
            <a:extLst>
              <a:ext uri="{FF2B5EF4-FFF2-40B4-BE49-F238E27FC236}">
                <a16:creationId xmlns:a16="http://schemas.microsoft.com/office/drawing/2014/main" id="{4D4DAF6B-69B4-F756-0260-84255357F760}"/>
              </a:ext>
            </a:extLst>
          </p:cNvPr>
          <p:cNvSpPr txBox="1"/>
          <p:nvPr/>
        </p:nvSpPr>
        <p:spPr>
          <a:xfrm>
            <a:off x="1571377" y="3489045"/>
            <a:ext cx="4421562" cy="975667"/>
          </a:xfrm>
          <a:prstGeom prst="rect">
            <a:avLst/>
          </a:prstGeom>
          <a:noFill/>
        </p:spPr>
        <p:txBody>
          <a:bodyPr wrap="square" lIns="91440" tIns="45720" rIns="91440" bIns="45720" rtlCol="0" anchor="t">
            <a:noAutofit/>
          </a:bodyPr>
          <a:lstStyle/>
          <a:p>
            <a:pPr>
              <a:spcBef>
                <a:spcPts val="300"/>
              </a:spcBef>
            </a:pPr>
            <a:r>
              <a:rPr lang="en-US" sz="1400" b="1" dirty="0">
                <a:latin typeface="+mj-lt"/>
              </a:rPr>
              <a:t>Risk Prioritization</a:t>
            </a:r>
            <a:br>
              <a:rPr lang="en-US" sz="1200" b="1" dirty="0">
                <a:latin typeface="+mj-lt"/>
              </a:rPr>
            </a:br>
            <a:r>
              <a:rPr lang="en-US" sz="1200" dirty="0"/>
              <a:t>Identify the risks that matter most and sequence remediation based on business impact.</a:t>
            </a:r>
          </a:p>
        </p:txBody>
      </p:sp>
      <p:sp>
        <p:nvSpPr>
          <p:cNvPr id="6" name="Shape 1">
            <a:extLst>
              <a:ext uri="{FF2B5EF4-FFF2-40B4-BE49-F238E27FC236}">
                <a16:creationId xmlns:a16="http://schemas.microsoft.com/office/drawing/2014/main" id="{F0865146-23C0-E4C6-5B87-7E30187AD8C4}"/>
              </a:ext>
            </a:extLst>
          </p:cNvPr>
          <p:cNvSpPr/>
          <p:nvPr/>
        </p:nvSpPr>
        <p:spPr>
          <a:xfrm>
            <a:off x="0" y="3649945"/>
            <a:ext cx="1005840" cy="45719"/>
          </a:xfrm>
          <a:prstGeom prst="rect">
            <a:avLst/>
          </a:prstGeom>
          <a:solidFill>
            <a:schemeClr val="bg1"/>
          </a:solidFill>
          <a:ln w="7620">
            <a:noFill/>
            <a:prstDash val="solid"/>
          </a:ln>
        </p:spPr>
        <p:txBody>
          <a:bodyPr/>
          <a:lstStyle/>
          <a:p>
            <a:endParaRPr lang="en-US">
              <a:latin typeface="DM Sans Light" pitchFamily="2" charset="0"/>
              <a:ea typeface="Calibri"/>
              <a:cs typeface="Calibri"/>
            </a:endParaRPr>
          </a:p>
        </p:txBody>
      </p:sp>
      <p:pic>
        <p:nvPicPr>
          <p:cNvPr id="8" name="Graphic 7">
            <a:extLst>
              <a:ext uri="{FF2B5EF4-FFF2-40B4-BE49-F238E27FC236}">
                <a16:creationId xmlns:a16="http://schemas.microsoft.com/office/drawing/2014/main" id="{87A5B2F1-C217-210F-17CF-CEEC03ECEF29}"/>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108572" y="3509055"/>
            <a:ext cx="364628" cy="324114"/>
          </a:xfrm>
          <a:prstGeom prst="rect">
            <a:avLst/>
          </a:prstGeom>
        </p:spPr>
      </p:pic>
      <p:sp>
        <p:nvSpPr>
          <p:cNvPr id="15" name="TextBox 14">
            <a:extLst>
              <a:ext uri="{FF2B5EF4-FFF2-40B4-BE49-F238E27FC236}">
                <a16:creationId xmlns:a16="http://schemas.microsoft.com/office/drawing/2014/main" id="{63337E3A-9C10-245E-5053-F6587C45BFB1}"/>
              </a:ext>
            </a:extLst>
          </p:cNvPr>
          <p:cNvSpPr txBox="1"/>
          <p:nvPr/>
        </p:nvSpPr>
        <p:spPr>
          <a:xfrm>
            <a:off x="1571377" y="4425698"/>
            <a:ext cx="4421562" cy="975667"/>
          </a:xfrm>
          <a:prstGeom prst="rect">
            <a:avLst/>
          </a:prstGeom>
          <a:noFill/>
        </p:spPr>
        <p:txBody>
          <a:bodyPr wrap="square" lIns="91440" tIns="45720" rIns="91440" bIns="45720" rtlCol="0" anchor="t">
            <a:noAutofit/>
          </a:bodyPr>
          <a:lstStyle/>
          <a:p>
            <a:pPr>
              <a:spcBef>
                <a:spcPts val="300"/>
              </a:spcBef>
            </a:pPr>
            <a:r>
              <a:rPr lang="en-US" sz="1400" b="1" dirty="0">
                <a:latin typeface="+mj-lt"/>
              </a:rPr>
              <a:t>Compliance Alignment</a:t>
            </a:r>
            <a:br>
              <a:rPr lang="en-US" sz="1200" b="1" dirty="0">
                <a:latin typeface="+mj-lt"/>
              </a:rPr>
            </a:br>
            <a:r>
              <a:rPr lang="en-US" sz="1200" dirty="0"/>
              <a:t>Map safeguards across HIPAA, HITRUST, and NIST to reduce duplication and strengthen audit readiness.</a:t>
            </a:r>
          </a:p>
        </p:txBody>
      </p:sp>
      <p:sp>
        <p:nvSpPr>
          <p:cNvPr id="16" name="Shape 1">
            <a:extLst>
              <a:ext uri="{FF2B5EF4-FFF2-40B4-BE49-F238E27FC236}">
                <a16:creationId xmlns:a16="http://schemas.microsoft.com/office/drawing/2014/main" id="{3E17B426-8695-C62E-7A7B-01C08F0ED8DB}"/>
              </a:ext>
            </a:extLst>
          </p:cNvPr>
          <p:cNvSpPr/>
          <p:nvPr/>
        </p:nvSpPr>
        <p:spPr>
          <a:xfrm>
            <a:off x="0" y="4586598"/>
            <a:ext cx="1005840" cy="45719"/>
          </a:xfrm>
          <a:prstGeom prst="rect">
            <a:avLst/>
          </a:prstGeom>
          <a:solidFill>
            <a:schemeClr val="bg1"/>
          </a:solidFill>
          <a:ln w="7620">
            <a:noFill/>
            <a:prstDash val="solid"/>
          </a:ln>
        </p:spPr>
        <p:txBody>
          <a:bodyPr/>
          <a:lstStyle/>
          <a:p>
            <a:endParaRPr lang="en-US">
              <a:latin typeface="DM Sans Light" pitchFamily="2" charset="0"/>
              <a:ea typeface="Calibri"/>
              <a:cs typeface="Calibri"/>
            </a:endParaRPr>
          </a:p>
        </p:txBody>
      </p:sp>
      <p:pic>
        <p:nvPicPr>
          <p:cNvPr id="17" name="Graphic 16">
            <a:extLst>
              <a:ext uri="{FF2B5EF4-FFF2-40B4-BE49-F238E27FC236}">
                <a16:creationId xmlns:a16="http://schemas.microsoft.com/office/drawing/2014/main" id="{DD469552-449B-7FE0-72F5-07A4D940755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108572" y="4445708"/>
            <a:ext cx="364628" cy="324114"/>
          </a:xfrm>
          <a:prstGeom prst="rect">
            <a:avLst/>
          </a:prstGeom>
        </p:spPr>
      </p:pic>
      <p:sp>
        <p:nvSpPr>
          <p:cNvPr id="18" name="TextBox 17">
            <a:extLst>
              <a:ext uri="{FF2B5EF4-FFF2-40B4-BE49-F238E27FC236}">
                <a16:creationId xmlns:a16="http://schemas.microsoft.com/office/drawing/2014/main" id="{FA90D90A-8EE8-F5F5-E678-92B4A3E258C4}"/>
              </a:ext>
            </a:extLst>
          </p:cNvPr>
          <p:cNvSpPr txBox="1"/>
          <p:nvPr/>
        </p:nvSpPr>
        <p:spPr>
          <a:xfrm>
            <a:off x="1571377" y="5323337"/>
            <a:ext cx="4421562" cy="975667"/>
          </a:xfrm>
          <a:prstGeom prst="rect">
            <a:avLst/>
          </a:prstGeom>
          <a:noFill/>
        </p:spPr>
        <p:txBody>
          <a:bodyPr wrap="square" lIns="91440" tIns="45720" rIns="91440" bIns="45720" rtlCol="0" anchor="t">
            <a:noAutofit/>
          </a:bodyPr>
          <a:lstStyle/>
          <a:p>
            <a:pPr>
              <a:spcBef>
                <a:spcPts val="300"/>
              </a:spcBef>
            </a:pPr>
            <a:r>
              <a:rPr lang="en-US" sz="1400" b="1" dirty="0">
                <a:latin typeface="+mj-lt"/>
              </a:rPr>
              <a:t>Executive Visibility</a:t>
            </a:r>
            <a:br>
              <a:rPr lang="en-US" sz="1200" b="1" dirty="0">
                <a:latin typeface="+mj-lt"/>
              </a:rPr>
            </a:br>
            <a:r>
              <a:rPr lang="en-US" sz="1200" dirty="0"/>
              <a:t>Translate technical risk into clear reporting, decisions, and next steps for leadership.</a:t>
            </a:r>
          </a:p>
        </p:txBody>
      </p:sp>
      <p:sp>
        <p:nvSpPr>
          <p:cNvPr id="19" name="Shape 1">
            <a:extLst>
              <a:ext uri="{FF2B5EF4-FFF2-40B4-BE49-F238E27FC236}">
                <a16:creationId xmlns:a16="http://schemas.microsoft.com/office/drawing/2014/main" id="{774CB408-B74C-A74E-DA52-3A39D04D0EC7}"/>
              </a:ext>
            </a:extLst>
          </p:cNvPr>
          <p:cNvSpPr/>
          <p:nvPr/>
        </p:nvSpPr>
        <p:spPr>
          <a:xfrm>
            <a:off x="0" y="5484237"/>
            <a:ext cx="1005840" cy="45719"/>
          </a:xfrm>
          <a:prstGeom prst="rect">
            <a:avLst/>
          </a:prstGeom>
          <a:solidFill>
            <a:schemeClr val="bg1"/>
          </a:solidFill>
          <a:ln w="7620">
            <a:noFill/>
            <a:prstDash val="solid"/>
          </a:ln>
        </p:spPr>
        <p:txBody>
          <a:bodyPr/>
          <a:lstStyle/>
          <a:p>
            <a:endParaRPr lang="en-US">
              <a:latin typeface="DM Sans Light" pitchFamily="2" charset="0"/>
              <a:ea typeface="Calibri"/>
              <a:cs typeface="Calibri"/>
            </a:endParaRPr>
          </a:p>
        </p:txBody>
      </p:sp>
      <p:pic>
        <p:nvPicPr>
          <p:cNvPr id="20" name="Graphic 19">
            <a:extLst>
              <a:ext uri="{FF2B5EF4-FFF2-40B4-BE49-F238E27FC236}">
                <a16:creationId xmlns:a16="http://schemas.microsoft.com/office/drawing/2014/main" id="{0E622A44-F1AD-DB7C-C080-B85AF6E8CAD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108572" y="5343347"/>
            <a:ext cx="364628" cy="324114"/>
          </a:xfrm>
          <a:prstGeom prst="rect">
            <a:avLst/>
          </a:prstGeom>
        </p:spPr>
      </p:pic>
      <p:sp>
        <p:nvSpPr>
          <p:cNvPr id="13" name="Rectangle 12">
            <a:extLst>
              <a:ext uri="{FF2B5EF4-FFF2-40B4-BE49-F238E27FC236}">
                <a16:creationId xmlns:a16="http://schemas.microsoft.com/office/drawing/2014/main" id="{CC936D28-928B-56D2-60EE-936D626D1C59}"/>
              </a:ext>
            </a:extLst>
          </p:cNvPr>
          <p:cNvSpPr/>
          <p:nvPr/>
        </p:nvSpPr>
        <p:spPr>
          <a:xfrm>
            <a:off x="8466573" y="1920929"/>
            <a:ext cx="1506308" cy="2499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rtlCol="0" anchor="ctr">
            <a:noAutofit/>
          </a:bodyPr>
          <a:lstStyle/>
          <a:p>
            <a:r>
              <a:rPr lang="en-US" sz="900" spc="300">
                <a:cs typeface="Poppins" panose="00000500000000000000" pitchFamily="2" charset="0"/>
              </a:rPr>
              <a:t>ENTERPRISE</a:t>
            </a:r>
          </a:p>
        </p:txBody>
      </p:sp>
      <p:sp>
        <p:nvSpPr>
          <p:cNvPr id="21" name="Content Placeholder 8">
            <a:extLst>
              <a:ext uri="{FF2B5EF4-FFF2-40B4-BE49-F238E27FC236}">
                <a16:creationId xmlns:a16="http://schemas.microsoft.com/office/drawing/2014/main" id="{6B58077E-50E5-7305-3A1E-18D964C05A3D}"/>
              </a:ext>
            </a:extLst>
          </p:cNvPr>
          <p:cNvSpPr txBox="1">
            <a:spLocks/>
          </p:cNvSpPr>
          <p:nvPr/>
        </p:nvSpPr>
        <p:spPr>
          <a:xfrm>
            <a:off x="922328" y="488424"/>
            <a:ext cx="5879172"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VIRTUAL CHIEF INFORMATION SECURITY OFFICER</a:t>
            </a:r>
          </a:p>
        </p:txBody>
      </p:sp>
    </p:spTree>
    <p:extLst>
      <p:ext uri="{BB962C8B-B14F-4D97-AF65-F5344CB8AC3E}">
        <p14:creationId xmlns:p14="http://schemas.microsoft.com/office/powerpoint/2010/main" val="6907983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50" fill="hold"/>
                                        <p:tgtEl>
                                          <p:spTgt spid="10"/>
                                        </p:tgtEl>
                                        <p:attrNameLst>
                                          <p:attrName>ppt_x</p:attrName>
                                        </p:attrNameLst>
                                      </p:cBhvr>
                                      <p:tavLst>
                                        <p:tav tm="0">
                                          <p:val>
                                            <p:strVal val="0-#ppt_w/2"/>
                                          </p:val>
                                        </p:tav>
                                        <p:tav tm="100000">
                                          <p:val>
                                            <p:strVal val="#ppt_x"/>
                                          </p:val>
                                        </p:tav>
                                      </p:tavLst>
                                    </p:anim>
                                    <p:anim calcmode="lin" valueType="num">
                                      <p:cBhvr additive="base">
                                        <p:cTn id="8" dur="25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250"/>
                            </p:stCondLst>
                            <p:childTnLst>
                              <p:par>
                                <p:cTn id="10" presetID="2" presetClass="entr" presetSubtype="8"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250" fill="hold"/>
                                        <p:tgtEl>
                                          <p:spTgt spid="4"/>
                                        </p:tgtEl>
                                        <p:attrNameLst>
                                          <p:attrName>ppt_x</p:attrName>
                                        </p:attrNameLst>
                                      </p:cBhvr>
                                      <p:tavLst>
                                        <p:tav tm="0">
                                          <p:val>
                                            <p:strVal val="0-#ppt_w/2"/>
                                          </p:val>
                                        </p:tav>
                                        <p:tav tm="100000">
                                          <p:val>
                                            <p:strVal val="#ppt_x"/>
                                          </p:val>
                                        </p:tav>
                                      </p:tavLst>
                                    </p:anim>
                                    <p:anim calcmode="lin" valueType="num">
                                      <p:cBhvr additive="base">
                                        <p:cTn id="13" dur="25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250" fill="hold"/>
                                        <p:tgtEl>
                                          <p:spTgt spid="6"/>
                                        </p:tgtEl>
                                        <p:attrNameLst>
                                          <p:attrName>ppt_x</p:attrName>
                                        </p:attrNameLst>
                                      </p:cBhvr>
                                      <p:tavLst>
                                        <p:tav tm="0">
                                          <p:val>
                                            <p:strVal val="0-#ppt_w/2"/>
                                          </p:val>
                                        </p:tav>
                                        <p:tav tm="100000">
                                          <p:val>
                                            <p:strVal val="#ppt_x"/>
                                          </p:val>
                                        </p:tav>
                                      </p:tavLst>
                                    </p:anim>
                                    <p:anim calcmode="lin" valueType="num">
                                      <p:cBhvr additive="base">
                                        <p:cTn id="18" dur="25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750"/>
                            </p:stCondLst>
                            <p:childTnLst>
                              <p:par>
                                <p:cTn id="20" presetID="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250" fill="hold"/>
                                        <p:tgtEl>
                                          <p:spTgt spid="8"/>
                                        </p:tgtEl>
                                        <p:attrNameLst>
                                          <p:attrName>ppt_x</p:attrName>
                                        </p:attrNameLst>
                                      </p:cBhvr>
                                      <p:tavLst>
                                        <p:tav tm="0">
                                          <p:val>
                                            <p:strVal val="0-#ppt_w/2"/>
                                          </p:val>
                                        </p:tav>
                                        <p:tav tm="100000">
                                          <p:val>
                                            <p:strVal val="#ppt_x"/>
                                          </p:val>
                                        </p:tav>
                                      </p:tavLst>
                                    </p:anim>
                                    <p:anim calcmode="lin" valueType="num">
                                      <p:cBhvr additive="base">
                                        <p:cTn id="23" dur="25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1000"/>
                            </p:stCondLst>
                            <p:childTnLst>
                              <p:par>
                                <p:cTn id="25" presetID="2" presetClass="entr" presetSubtype="8"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250" fill="hold"/>
                                        <p:tgtEl>
                                          <p:spTgt spid="16"/>
                                        </p:tgtEl>
                                        <p:attrNameLst>
                                          <p:attrName>ppt_x</p:attrName>
                                        </p:attrNameLst>
                                      </p:cBhvr>
                                      <p:tavLst>
                                        <p:tav tm="0">
                                          <p:val>
                                            <p:strVal val="0-#ppt_w/2"/>
                                          </p:val>
                                        </p:tav>
                                        <p:tav tm="100000">
                                          <p:val>
                                            <p:strVal val="#ppt_x"/>
                                          </p:val>
                                        </p:tav>
                                      </p:tavLst>
                                    </p:anim>
                                    <p:anim calcmode="lin" valueType="num">
                                      <p:cBhvr additive="base">
                                        <p:cTn id="28" dur="250" fill="hold"/>
                                        <p:tgtEl>
                                          <p:spTgt spid="16"/>
                                        </p:tgtEl>
                                        <p:attrNameLst>
                                          <p:attrName>ppt_y</p:attrName>
                                        </p:attrNameLst>
                                      </p:cBhvr>
                                      <p:tavLst>
                                        <p:tav tm="0">
                                          <p:val>
                                            <p:strVal val="#ppt_y"/>
                                          </p:val>
                                        </p:tav>
                                        <p:tav tm="100000">
                                          <p:val>
                                            <p:strVal val="#ppt_y"/>
                                          </p:val>
                                        </p:tav>
                                      </p:tavLst>
                                    </p:anim>
                                  </p:childTnLst>
                                </p:cTn>
                              </p:par>
                            </p:childTnLst>
                          </p:cTn>
                        </p:par>
                        <p:par>
                          <p:cTn id="29" fill="hold">
                            <p:stCondLst>
                              <p:cond delay="1250"/>
                            </p:stCondLst>
                            <p:childTnLst>
                              <p:par>
                                <p:cTn id="30" presetID="2" presetClass="entr" presetSubtype="8" fill="hold" nodeType="after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250" fill="hold"/>
                                        <p:tgtEl>
                                          <p:spTgt spid="17"/>
                                        </p:tgtEl>
                                        <p:attrNameLst>
                                          <p:attrName>ppt_x</p:attrName>
                                        </p:attrNameLst>
                                      </p:cBhvr>
                                      <p:tavLst>
                                        <p:tav tm="0">
                                          <p:val>
                                            <p:strVal val="0-#ppt_w/2"/>
                                          </p:val>
                                        </p:tav>
                                        <p:tav tm="100000">
                                          <p:val>
                                            <p:strVal val="#ppt_x"/>
                                          </p:val>
                                        </p:tav>
                                      </p:tavLst>
                                    </p:anim>
                                    <p:anim calcmode="lin" valueType="num">
                                      <p:cBhvr additive="base">
                                        <p:cTn id="33" dur="250" fill="hold"/>
                                        <p:tgtEl>
                                          <p:spTgt spid="17"/>
                                        </p:tgtEl>
                                        <p:attrNameLst>
                                          <p:attrName>ppt_y</p:attrName>
                                        </p:attrNameLst>
                                      </p:cBhvr>
                                      <p:tavLst>
                                        <p:tav tm="0">
                                          <p:val>
                                            <p:strVal val="#ppt_y"/>
                                          </p:val>
                                        </p:tav>
                                        <p:tav tm="100000">
                                          <p:val>
                                            <p:strVal val="#ppt_y"/>
                                          </p:val>
                                        </p:tav>
                                      </p:tavLst>
                                    </p:anim>
                                  </p:childTnLst>
                                </p:cTn>
                              </p:par>
                            </p:childTnLst>
                          </p:cTn>
                        </p:par>
                        <p:par>
                          <p:cTn id="34" fill="hold">
                            <p:stCondLst>
                              <p:cond delay="1500"/>
                            </p:stCondLst>
                            <p:childTnLst>
                              <p:par>
                                <p:cTn id="35" presetID="2" presetClass="entr" presetSubtype="8"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250" fill="hold"/>
                                        <p:tgtEl>
                                          <p:spTgt spid="19"/>
                                        </p:tgtEl>
                                        <p:attrNameLst>
                                          <p:attrName>ppt_x</p:attrName>
                                        </p:attrNameLst>
                                      </p:cBhvr>
                                      <p:tavLst>
                                        <p:tav tm="0">
                                          <p:val>
                                            <p:strVal val="0-#ppt_w/2"/>
                                          </p:val>
                                        </p:tav>
                                        <p:tav tm="100000">
                                          <p:val>
                                            <p:strVal val="#ppt_x"/>
                                          </p:val>
                                        </p:tav>
                                      </p:tavLst>
                                    </p:anim>
                                    <p:anim calcmode="lin" valueType="num">
                                      <p:cBhvr additive="base">
                                        <p:cTn id="38" dur="250" fill="hold"/>
                                        <p:tgtEl>
                                          <p:spTgt spid="19"/>
                                        </p:tgtEl>
                                        <p:attrNameLst>
                                          <p:attrName>ppt_y</p:attrName>
                                        </p:attrNameLst>
                                      </p:cBhvr>
                                      <p:tavLst>
                                        <p:tav tm="0">
                                          <p:val>
                                            <p:strVal val="#ppt_y"/>
                                          </p:val>
                                        </p:tav>
                                        <p:tav tm="100000">
                                          <p:val>
                                            <p:strVal val="#ppt_y"/>
                                          </p:val>
                                        </p:tav>
                                      </p:tavLst>
                                    </p:anim>
                                  </p:childTnLst>
                                </p:cTn>
                              </p:par>
                            </p:childTnLst>
                          </p:cTn>
                        </p:par>
                        <p:par>
                          <p:cTn id="39" fill="hold">
                            <p:stCondLst>
                              <p:cond delay="1750"/>
                            </p:stCondLst>
                            <p:childTnLst>
                              <p:par>
                                <p:cTn id="40" presetID="2" presetClass="entr" presetSubtype="8"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additive="base">
                                        <p:cTn id="42" dur="250" fill="hold"/>
                                        <p:tgtEl>
                                          <p:spTgt spid="20"/>
                                        </p:tgtEl>
                                        <p:attrNameLst>
                                          <p:attrName>ppt_x</p:attrName>
                                        </p:attrNameLst>
                                      </p:cBhvr>
                                      <p:tavLst>
                                        <p:tav tm="0">
                                          <p:val>
                                            <p:strVal val="0-#ppt_w/2"/>
                                          </p:val>
                                        </p:tav>
                                        <p:tav tm="100000">
                                          <p:val>
                                            <p:strVal val="#ppt_x"/>
                                          </p:val>
                                        </p:tav>
                                      </p:tavLst>
                                    </p:anim>
                                    <p:anim calcmode="lin" valueType="num">
                                      <p:cBhvr additive="base">
                                        <p:cTn id="43" dur="25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P spid="16" grpId="0" animBg="1"/>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ECC709B-D0B4-69AF-BDBE-2D6D2B66F8C5}"/>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E8FFE9E-4BFF-B554-3DCF-4B494670C284}"/>
              </a:ext>
            </a:extLst>
          </p:cNvPr>
          <p:cNvSpPr>
            <a:spLocks noGrp="1"/>
          </p:cNvSpPr>
          <p:nvPr>
            <p:ph type="title"/>
          </p:nvPr>
        </p:nvSpPr>
        <p:spPr/>
        <p:txBody>
          <a:bodyPr/>
          <a:lstStyle/>
          <a:p>
            <a:pPr algn="ctr"/>
            <a:r>
              <a:rPr lang="en-US" dirty="0"/>
              <a:t>Pricing Model</a:t>
            </a:r>
          </a:p>
        </p:txBody>
      </p:sp>
      <p:sp>
        <p:nvSpPr>
          <p:cNvPr id="29" name="Shape 7">
            <a:extLst>
              <a:ext uri="{FF2B5EF4-FFF2-40B4-BE49-F238E27FC236}">
                <a16:creationId xmlns:a16="http://schemas.microsoft.com/office/drawing/2014/main" id="{954A67E3-3013-5C3E-CD0D-34ED7D678C38}"/>
              </a:ext>
            </a:extLst>
          </p:cNvPr>
          <p:cNvSpPr/>
          <p:nvPr/>
        </p:nvSpPr>
        <p:spPr>
          <a:xfrm>
            <a:off x="1203525" y="5440550"/>
            <a:ext cx="4755838" cy="947085"/>
          </a:xfrm>
          <a:prstGeom prst="rect">
            <a:avLst/>
          </a:prstGeom>
          <a:solidFill>
            <a:schemeClr val="tx2"/>
          </a:solidFill>
          <a:ln w="12700">
            <a:solidFill>
              <a:schemeClr val="accent1">
                <a:lumMod val="90000"/>
                <a:lumOff val="10000"/>
              </a:schemeClr>
            </a:solidFill>
          </a:ln>
          <a:effectLst>
            <a:outerShdw blurRad="88900" dist="38100" dir="5400000" algn="t" rotWithShape="0">
              <a:prstClr val="black">
                <a:alpha val="10000"/>
              </a:prstClr>
            </a:outerShdw>
          </a:effectLst>
        </p:spPr>
        <p:txBody>
          <a:bodyPr lIns="365760" tIns="91440" rIns="365760" bIns="91440" numCol="4" spcCol="182880" anchor="t" anchorCtr="0"/>
          <a:lstStyle/>
          <a:p>
            <a:pPr>
              <a:spcAft>
                <a:spcPts val="600"/>
              </a:spcAft>
              <a:buClr>
                <a:schemeClr val="accent5"/>
              </a:buClr>
              <a:buSzPct val="80000"/>
            </a:pPr>
            <a:br>
              <a:rPr lang="en-US" sz="600" b="1">
                <a:solidFill>
                  <a:schemeClr val="bg1"/>
                </a:solidFill>
                <a:latin typeface="+mj-lt"/>
              </a:rPr>
            </a:br>
            <a:r>
              <a:rPr lang="en-US" sz="1050" b="1">
                <a:solidFill>
                  <a:schemeClr val="bg1"/>
                </a:solidFill>
                <a:latin typeface="+mj-lt"/>
              </a:rPr>
              <a:t>Incident Response</a:t>
            </a:r>
          </a:p>
          <a:p>
            <a:pPr>
              <a:spcAft>
                <a:spcPts val="600"/>
              </a:spcAft>
              <a:buClr>
                <a:schemeClr val="accent5"/>
              </a:buClr>
              <a:buSzPct val="80000"/>
            </a:pPr>
            <a:r>
              <a:rPr lang="en-US" sz="1000" b="1">
                <a:solidFill>
                  <a:schemeClr val="bg1"/>
                </a:solidFill>
                <a:latin typeface="+mj-lt"/>
              </a:rPr>
              <a:t>$500 </a:t>
            </a:r>
            <a:r>
              <a:rPr lang="en-US" sz="1000">
                <a:solidFill>
                  <a:schemeClr val="bg1"/>
                </a:solidFill>
              </a:rPr>
              <a:t>/ hour</a:t>
            </a:r>
          </a:p>
          <a:p>
            <a:pPr marL="171450" indent="-171450">
              <a:spcAft>
                <a:spcPts val="600"/>
              </a:spcAft>
              <a:buClr>
                <a:schemeClr val="accent5"/>
              </a:buClr>
              <a:buSzPct val="80000"/>
              <a:buFont typeface="Font Awesome 5 Pro Solid" panose="02000503000000000000" pitchFamily="50" charset="0"/>
              <a:buChar char=""/>
            </a:pPr>
            <a:r>
              <a:rPr lang="en-US" sz="800">
                <a:solidFill>
                  <a:schemeClr val="bg1"/>
                </a:solidFill>
              </a:rPr>
              <a:t>Active incident support</a:t>
            </a:r>
          </a:p>
          <a:p>
            <a:pPr marL="171450" indent="-171450">
              <a:spcAft>
                <a:spcPts val="600"/>
              </a:spcAft>
              <a:buClr>
                <a:schemeClr val="accent5"/>
              </a:buClr>
              <a:buSzPct val="80000"/>
              <a:buFont typeface="Font Awesome 5 Pro Solid" panose="02000503000000000000" pitchFamily="50" charset="0"/>
              <a:buChar char=""/>
            </a:pPr>
            <a:r>
              <a:rPr lang="en-US" sz="800">
                <a:solidFill>
                  <a:schemeClr val="bg1"/>
                </a:solidFill>
              </a:rPr>
              <a:t>Containment guidance</a:t>
            </a:r>
          </a:p>
          <a:p>
            <a:pPr marL="171450" indent="-171450">
              <a:spcAft>
                <a:spcPts val="600"/>
              </a:spcAft>
              <a:buClr>
                <a:schemeClr val="accent5"/>
              </a:buClr>
              <a:buSzPct val="80000"/>
              <a:buFont typeface="Font Awesome 5 Pro Solid" panose="02000503000000000000" pitchFamily="50" charset="0"/>
              <a:buChar char=""/>
            </a:pPr>
            <a:r>
              <a:rPr lang="en-US" sz="800">
                <a:solidFill>
                  <a:schemeClr val="bg1"/>
                </a:solidFill>
              </a:rPr>
              <a:t>Investigation support</a:t>
            </a:r>
          </a:p>
          <a:p>
            <a:pPr marL="171450" indent="-171450">
              <a:spcAft>
                <a:spcPts val="600"/>
              </a:spcAft>
              <a:buClr>
                <a:schemeClr val="accent5"/>
              </a:buClr>
              <a:buSzPct val="80000"/>
              <a:buFont typeface="Font Awesome 5 Pro Solid" panose="02000503000000000000" pitchFamily="50" charset="0"/>
              <a:buChar char=""/>
            </a:pPr>
            <a:r>
              <a:rPr lang="en-US" sz="800">
                <a:solidFill>
                  <a:schemeClr val="bg1"/>
                </a:solidFill>
              </a:rPr>
              <a:t>Recovery coordination</a:t>
            </a:r>
            <a:br>
              <a:rPr lang="en-US" sz="800">
                <a:solidFill>
                  <a:schemeClr val="bg1"/>
                </a:solidFill>
              </a:rPr>
            </a:br>
            <a:endParaRPr lang="en-US" sz="800">
              <a:solidFill>
                <a:schemeClr val="bg1"/>
              </a:solidFill>
            </a:endParaRPr>
          </a:p>
          <a:p>
            <a:pPr marL="171450" indent="-171450">
              <a:spcAft>
                <a:spcPts val="600"/>
              </a:spcAft>
              <a:buClr>
                <a:schemeClr val="accent5"/>
              </a:buClr>
              <a:buSzPct val="80000"/>
              <a:buFont typeface="Font Awesome 5 Pro Solid" panose="02000503000000000000" pitchFamily="50" charset="0"/>
              <a:buChar char=""/>
            </a:pPr>
            <a:r>
              <a:rPr lang="en-US" sz="800">
                <a:solidFill>
                  <a:schemeClr val="bg1"/>
                </a:solidFill>
              </a:rPr>
              <a:t>Insurance support</a:t>
            </a:r>
          </a:p>
          <a:p>
            <a:pPr marL="171450" indent="-171450">
              <a:spcAft>
                <a:spcPts val="600"/>
              </a:spcAft>
              <a:buClr>
                <a:schemeClr val="accent5"/>
              </a:buClr>
              <a:buSzPct val="80000"/>
              <a:buFont typeface="Font Awesome 5 Pro Solid" panose="02000503000000000000" pitchFamily="50" charset="0"/>
              <a:buChar char=""/>
            </a:pPr>
            <a:r>
              <a:rPr lang="en-US" sz="800">
                <a:solidFill>
                  <a:schemeClr val="bg1"/>
                </a:solidFill>
              </a:rPr>
              <a:t>Post-incident recommendations</a:t>
            </a:r>
          </a:p>
        </p:txBody>
      </p:sp>
      <p:sp>
        <p:nvSpPr>
          <p:cNvPr id="17" name="Shape 7">
            <a:extLst>
              <a:ext uri="{FF2B5EF4-FFF2-40B4-BE49-F238E27FC236}">
                <a16:creationId xmlns:a16="http://schemas.microsoft.com/office/drawing/2014/main" id="{ED64CA9B-4B34-0BB6-25C4-719264103B90}"/>
              </a:ext>
            </a:extLst>
          </p:cNvPr>
          <p:cNvSpPr/>
          <p:nvPr/>
        </p:nvSpPr>
        <p:spPr>
          <a:xfrm>
            <a:off x="1201948" y="1920929"/>
            <a:ext cx="2335874" cy="3414165"/>
          </a:xfrm>
          <a:prstGeom prst="rect">
            <a:avLst/>
          </a:prstGeom>
          <a:solidFill>
            <a:schemeClr val="bg1"/>
          </a:solidFill>
          <a:ln/>
          <a:effectLst>
            <a:outerShdw blurRad="190500" dist="38100" dir="5400000" algn="t" rotWithShape="0">
              <a:prstClr val="black">
                <a:alpha val="40000"/>
              </a:prstClr>
            </a:outerShdw>
          </a:effectLst>
        </p:spPr>
        <p:txBody>
          <a:bodyPr lIns="365760" tIns="365760" rIns="365760" bIns="274320" anchor="t" anchorCtr="0"/>
          <a:lstStyle/>
          <a:p>
            <a:pPr>
              <a:spcAft>
                <a:spcPts val="600"/>
              </a:spcAft>
              <a:buClr>
                <a:schemeClr val="accent5"/>
              </a:buClr>
              <a:buSzPct val="80000"/>
            </a:pPr>
            <a:r>
              <a:rPr lang="en-US" sz="1200" b="1">
                <a:latin typeface="+mj-lt"/>
              </a:rPr>
              <a:t>Essentials</a:t>
            </a:r>
            <a:endParaRPr lang="en-US" sz="1050" b="1">
              <a:latin typeface="+mj-lt"/>
            </a:endParaRPr>
          </a:p>
          <a:p>
            <a:pPr>
              <a:spcAft>
                <a:spcPts val="600"/>
              </a:spcAft>
              <a:buClr>
                <a:schemeClr val="accent5"/>
              </a:buClr>
              <a:buSzPct val="80000"/>
            </a:pPr>
            <a:r>
              <a:rPr lang="en-US" sz="1000"/>
              <a:t>Included in Managed IT</a:t>
            </a:r>
          </a:p>
          <a:p>
            <a:pPr>
              <a:spcAft>
                <a:spcPts val="600"/>
              </a:spcAft>
              <a:buClr>
                <a:schemeClr val="accent5"/>
              </a:buClr>
              <a:buSzPct val="80000"/>
            </a:pPr>
            <a:endParaRPr lang="en-US" sz="1000"/>
          </a:p>
          <a:p>
            <a:pPr marL="171450" indent="-171450">
              <a:spcAft>
                <a:spcPts val="600"/>
              </a:spcAft>
              <a:buClr>
                <a:schemeClr val="accent5"/>
              </a:buClr>
              <a:buSzPct val="80000"/>
              <a:buFont typeface="Font Awesome 5 Pro Solid" panose="02000503000000000000" pitchFamily="50" charset="0"/>
              <a:buChar char=""/>
            </a:pPr>
            <a:r>
              <a:rPr lang="en-US" sz="900"/>
              <a:t>MDR coverage</a:t>
            </a:r>
          </a:p>
          <a:p>
            <a:pPr marL="171450" indent="-171450">
              <a:spcAft>
                <a:spcPts val="600"/>
              </a:spcAft>
              <a:buClr>
                <a:schemeClr val="accent5"/>
              </a:buClr>
              <a:buSzPct val="80000"/>
              <a:buFont typeface="Font Awesome 5 Pro Solid" panose="02000503000000000000" pitchFamily="50" charset="0"/>
              <a:buChar char=""/>
            </a:pPr>
            <a:r>
              <a:rPr lang="en-US" sz="900"/>
              <a:t>Phishing protection</a:t>
            </a:r>
          </a:p>
          <a:p>
            <a:pPr marL="171450" indent="-171450">
              <a:spcAft>
                <a:spcPts val="600"/>
              </a:spcAft>
              <a:buClr>
                <a:schemeClr val="accent5"/>
              </a:buClr>
              <a:buSzPct val="80000"/>
              <a:buFont typeface="Font Awesome 5 Pro Solid" panose="02000503000000000000" pitchFamily="50" charset="0"/>
              <a:buChar char=""/>
            </a:pPr>
            <a:r>
              <a:rPr lang="en-US" sz="900"/>
              <a:t>Email security</a:t>
            </a:r>
          </a:p>
          <a:p>
            <a:pPr marL="171450" indent="-171450">
              <a:spcAft>
                <a:spcPts val="600"/>
              </a:spcAft>
              <a:buClr>
                <a:schemeClr val="accent5"/>
              </a:buClr>
              <a:buSzPct val="80000"/>
              <a:buFont typeface="Font Awesome 5 Pro Solid" panose="02000503000000000000" pitchFamily="50" charset="0"/>
              <a:buChar char=""/>
            </a:pPr>
            <a:r>
              <a:rPr lang="en-US" sz="900"/>
              <a:t>MFA support</a:t>
            </a:r>
          </a:p>
          <a:p>
            <a:pPr marL="171450" indent="-171450">
              <a:spcAft>
                <a:spcPts val="600"/>
              </a:spcAft>
              <a:buClr>
                <a:schemeClr val="accent5"/>
              </a:buClr>
              <a:buSzPct val="80000"/>
              <a:buFont typeface="Font Awesome 5 Pro Solid" panose="02000503000000000000" pitchFamily="50" charset="0"/>
              <a:buChar char=""/>
            </a:pPr>
            <a:r>
              <a:rPr lang="en-US" sz="900"/>
              <a:t>Baseline alerting</a:t>
            </a:r>
          </a:p>
          <a:p>
            <a:pPr marL="171450" indent="-171450">
              <a:spcAft>
                <a:spcPts val="600"/>
              </a:spcAft>
              <a:buClr>
                <a:schemeClr val="accent5"/>
              </a:buClr>
              <a:buSzPct val="80000"/>
              <a:buFont typeface="Font Awesome 5 Pro Solid" panose="02000503000000000000" pitchFamily="50" charset="0"/>
              <a:buChar char=""/>
            </a:pPr>
            <a:r>
              <a:rPr lang="en-US" sz="900"/>
              <a:t>Managed IT visibility</a:t>
            </a:r>
          </a:p>
          <a:p>
            <a:pPr marL="171450" indent="-171450">
              <a:spcAft>
                <a:spcPts val="600"/>
              </a:spcAft>
              <a:buClr>
                <a:schemeClr val="accent5"/>
              </a:buClr>
              <a:buSzPct val="80000"/>
              <a:buFont typeface="Font Awesome 5 Pro Solid" panose="02000503000000000000" pitchFamily="50" charset="0"/>
              <a:buChar char=""/>
            </a:pPr>
            <a:endParaRPr lang="en-US" sz="900"/>
          </a:p>
          <a:p>
            <a:pPr>
              <a:spcAft>
                <a:spcPts val="600"/>
              </a:spcAft>
              <a:buClr>
                <a:schemeClr val="accent5"/>
              </a:buClr>
              <a:buSzPct val="80000"/>
            </a:pPr>
            <a:br>
              <a:rPr lang="en-CA" sz="700">
                <a:solidFill>
                  <a:schemeClr val="bg2">
                    <a:lumMod val="50000"/>
                  </a:schemeClr>
                </a:solidFill>
              </a:rPr>
            </a:br>
            <a:br>
              <a:rPr lang="en-CA" sz="700">
                <a:solidFill>
                  <a:schemeClr val="bg2">
                    <a:lumMod val="50000"/>
                  </a:schemeClr>
                </a:solidFill>
              </a:rPr>
            </a:br>
            <a:r>
              <a:rPr lang="en-CA" sz="700">
                <a:solidFill>
                  <a:schemeClr val="bg2">
                    <a:lumMod val="50000"/>
                  </a:schemeClr>
                </a:solidFill>
              </a:rPr>
              <a:t>Essentials does not include 24x7 triage, 15-minute acknowledgment, monthly security reporting, or active analyst review.</a:t>
            </a:r>
            <a:endParaRPr lang="en-US" sz="700">
              <a:solidFill>
                <a:schemeClr val="bg2">
                  <a:lumMod val="50000"/>
                </a:schemeClr>
              </a:solidFill>
            </a:endParaRPr>
          </a:p>
        </p:txBody>
      </p:sp>
      <p:sp>
        <p:nvSpPr>
          <p:cNvPr id="20" name="Shape 7">
            <a:extLst>
              <a:ext uri="{FF2B5EF4-FFF2-40B4-BE49-F238E27FC236}">
                <a16:creationId xmlns:a16="http://schemas.microsoft.com/office/drawing/2014/main" id="{2525DCF2-36FD-0351-1FEA-D319685DF481}"/>
              </a:ext>
            </a:extLst>
          </p:cNvPr>
          <p:cNvSpPr/>
          <p:nvPr/>
        </p:nvSpPr>
        <p:spPr>
          <a:xfrm>
            <a:off x="3623488" y="1920929"/>
            <a:ext cx="2335874" cy="3414165"/>
          </a:xfrm>
          <a:prstGeom prst="rect">
            <a:avLst/>
          </a:prstGeom>
          <a:solidFill>
            <a:srgbClr val="FFFFFF"/>
          </a:solidFill>
          <a:ln/>
          <a:effectLst>
            <a:outerShdw blurRad="88900" dist="38100" dir="5400000" algn="bl" rotWithShape="0">
              <a:srgbClr val="000000">
                <a:alpha val="10000"/>
              </a:srgbClr>
            </a:outerShdw>
          </a:effectLst>
        </p:spPr>
        <p:txBody>
          <a:bodyPr lIns="365760" tIns="365760" rIns="365760" bIns="274320" anchor="t" anchorCtr="0"/>
          <a:lstStyle/>
          <a:p>
            <a:pPr>
              <a:spcAft>
                <a:spcPts val="600"/>
              </a:spcAft>
              <a:buClr>
                <a:schemeClr val="accent5"/>
              </a:buClr>
              <a:buSzPct val="80000"/>
            </a:pPr>
            <a:r>
              <a:rPr lang="en-US" sz="1200" b="1">
                <a:latin typeface="+mj-lt"/>
              </a:rPr>
              <a:t>Core Defense</a:t>
            </a:r>
          </a:p>
          <a:p>
            <a:pPr>
              <a:spcAft>
                <a:spcPts val="600"/>
              </a:spcAft>
              <a:buClr>
                <a:schemeClr val="accent5"/>
              </a:buClr>
              <a:buSzPct val="80000"/>
            </a:pPr>
            <a:r>
              <a:rPr lang="en-US" sz="1000" b="1">
                <a:latin typeface="+mj-lt"/>
              </a:rPr>
              <a:t>$25 </a:t>
            </a:r>
            <a:r>
              <a:rPr lang="en-US" sz="1000"/>
              <a:t>per endpoint / month</a:t>
            </a:r>
          </a:p>
          <a:p>
            <a:pPr>
              <a:spcAft>
                <a:spcPts val="600"/>
              </a:spcAft>
              <a:buClr>
                <a:schemeClr val="accent5"/>
              </a:buClr>
              <a:buSzPct val="80000"/>
            </a:pPr>
            <a:endParaRPr lang="en-US" sz="1000"/>
          </a:p>
          <a:p>
            <a:pPr marL="171450" indent="-171450">
              <a:spcAft>
                <a:spcPts val="600"/>
              </a:spcAft>
              <a:buClr>
                <a:schemeClr val="accent5"/>
              </a:buClr>
              <a:buSzPct val="80000"/>
              <a:buFont typeface="Font Awesome 5 Pro Solid" panose="02000503000000000000" pitchFamily="50" charset="0"/>
              <a:buChar char=""/>
            </a:pPr>
            <a:r>
              <a:rPr lang="en-US" sz="900"/>
              <a:t>24x7 monitoring</a:t>
            </a:r>
          </a:p>
          <a:p>
            <a:pPr marL="171450" indent="-171450">
              <a:spcAft>
                <a:spcPts val="600"/>
              </a:spcAft>
              <a:buClr>
                <a:schemeClr val="accent5"/>
              </a:buClr>
              <a:buSzPct val="80000"/>
              <a:buFont typeface="Font Awesome 5 Pro Solid" panose="02000503000000000000" pitchFamily="50" charset="0"/>
              <a:buChar char=""/>
            </a:pPr>
            <a:r>
              <a:rPr lang="en-US" sz="900"/>
              <a:t>AI-triaged detection</a:t>
            </a:r>
          </a:p>
          <a:p>
            <a:pPr marL="171450" indent="-171450">
              <a:spcAft>
                <a:spcPts val="600"/>
              </a:spcAft>
              <a:buClr>
                <a:schemeClr val="accent5"/>
              </a:buClr>
              <a:buSzPct val="80000"/>
              <a:buFont typeface="Font Awesome 5 Pro Solid" panose="02000503000000000000" pitchFamily="50" charset="0"/>
              <a:buChar char=""/>
            </a:pPr>
            <a:r>
              <a:rPr lang="en-US" sz="900"/>
              <a:t>15-minute response target</a:t>
            </a:r>
          </a:p>
          <a:p>
            <a:pPr marL="171450" indent="-171450">
              <a:spcAft>
                <a:spcPts val="600"/>
              </a:spcAft>
              <a:buClr>
                <a:schemeClr val="accent5"/>
              </a:buClr>
              <a:buSzPct val="80000"/>
              <a:buFont typeface="Font Awesome 5 Pro Solid" panose="02000503000000000000" pitchFamily="50" charset="0"/>
              <a:buChar char=""/>
            </a:pPr>
            <a:r>
              <a:rPr lang="en-US" sz="900"/>
              <a:t>Monthly reporting</a:t>
            </a:r>
          </a:p>
          <a:p>
            <a:pPr marL="171450" indent="-171450">
              <a:spcAft>
                <a:spcPts val="600"/>
              </a:spcAft>
              <a:buClr>
                <a:schemeClr val="accent5"/>
              </a:buClr>
              <a:buSzPct val="80000"/>
              <a:buFont typeface="Font Awesome 5 Pro Solid" panose="02000503000000000000" pitchFamily="50" charset="0"/>
              <a:buChar char=""/>
            </a:pPr>
            <a:r>
              <a:rPr lang="en-US" sz="900"/>
              <a:t>Escalation path</a:t>
            </a:r>
          </a:p>
          <a:p>
            <a:pPr marL="171450" indent="-171450">
              <a:spcAft>
                <a:spcPts val="600"/>
              </a:spcAft>
              <a:buClr>
                <a:schemeClr val="accent5"/>
              </a:buClr>
              <a:buSzPct val="80000"/>
              <a:buFont typeface="Font Awesome 5 Pro Solid" panose="02000503000000000000" pitchFamily="50" charset="0"/>
              <a:buChar char=""/>
            </a:pPr>
            <a:endParaRPr lang="en-US" sz="900"/>
          </a:p>
          <a:p>
            <a:pPr>
              <a:spcAft>
                <a:spcPts val="600"/>
              </a:spcAft>
              <a:buClr>
                <a:schemeClr val="accent5"/>
              </a:buClr>
              <a:buSzPct val="80000"/>
            </a:pPr>
            <a:br>
              <a:rPr lang="en-US" sz="700">
                <a:solidFill>
                  <a:schemeClr val="bg2">
                    <a:lumMod val="50000"/>
                  </a:schemeClr>
                </a:solidFill>
              </a:rPr>
            </a:br>
            <a:br>
              <a:rPr lang="en-US" sz="700">
                <a:solidFill>
                  <a:schemeClr val="bg2">
                    <a:lumMod val="50000"/>
                  </a:schemeClr>
                </a:solidFill>
              </a:rPr>
            </a:br>
            <a:br>
              <a:rPr lang="en-US" sz="700">
                <a:solidFill>
                  <a:schemeClr val="bg2">
                    <a:lumMod val="50000"/>
                  </a:schemeClr>
                </a:solidFill>
              </a:rPr>
            </a:br>
            <a:br>
              <a:rPr lang="en-US" sz="700">
                <a:solidFill>
                  <a:schemeClr val="bg2">
                    <a:lumMod val="50000"/>
                  </a:schemeClr>
                </a:solidFill>
              </a:rPr>
            </a:br>
            <a:r>
              <a:rPr lang="en-US" sz="700">
                <a:solidFill>
                  <a:schemeClr val="bg2">
                    <a:lumMod val="50000"/>
                  </a:schemeClr>
                </a:solidFill>
              </a:rPr>
              <a:t>Core Defense does not include dedicated analyst support, threat hunting, 10-minute acknowledgment, or executive reporting.</a:t>
            </a:r>
          </a:p>
        </p:txBody>
      </p:sp>
      <p:sp>
        <p:nvSpPr>
          <p:cNvPr id="22" name="Shape 7">
            <a:extLst>
              <a:ext uri="{FF2B5EF4-FFF2-40B4-BE49-F238E27FC236}">
                <a16:creationId xmlns:a16="http://schemas.microsoft.com/office/drawing/2014/main" id="{969301AA-7CB3-6D17-B7EA-59FCC1B71768}"/>
              </a:ext>
            </a:extLst>
          </p:cNvPr>
          <p:cNvSpPr/>
          <p:nvPr/>
        </p:nvSpPr>
        <p:spPr>
          <a:xfrm>
            <a:off x="6045031" y="1920929"/>
            <a:ext cx="2335874" cy="3414165"/>
          </a:xfrm>
          <a:prstGeom prst="rect">
            <a:avLst/>
          </a:prstGeom>
          <a:solidFill>
            <a:srgbClr val="FFFFFF"/>
          </a:solidFill>
          <a:ln/>
          <a:effectLst>
            <a:outerShdw blurRad="88900" dist="38100" dir="5400000" algn="bl" rotWithShape="0">
              <a:srgbClr val="000000">
                <a:alpha val="10000"/>
              </a:srgbClr>
            </a:outerShdw>
          </a:effectLst>
        </p:spPr>
        <p:txBody>
          <a:bodyPr lIns="365760" tIns="365760" rIns="365760" bIns="274320" anchor="t" anchorCtr="0"/>
          <a:lstStyle/>
          <a:p>
            <a:pPr>
              <a:spcAft>
                <a:spcPts val="600"/>
              </a:spcAft>
              <a:buClr>
                <a:schemeClr val="accent5"/>
              </a:buClr>
              <a:buSzPct val="80000"/>
            </a:pPr>
            <a:r>
              <a:rPr lang="en-US" sz="1200" b="1">
                <a:latin typeface="+mj-lt"/>
              </a:rPr>
              <a:t>Apex Security</a:t>
            </a:r>
          </a:p>
          <a:p>
            <a:pPr>
              <a:spcAft>
                <a:spcPts val="600"/>
              </a:spcAft>
              <a:buClr>
                <a:schemeClr val="accent5"/>
              </a:buClr>
              <a:buSzPct val="80000"/>
            </a:pPr>
            <a:r>
              <a:rPr lang="en-US" sz="1000" b="1">
                <a:latin typeface="+mj-lt"/>
              </a:rPr>
              <a:t>$35 </a:t>
            </a:r>
            <a:r>
              <a:rPr lang="en-US" sz="1000"/>
              <a:t>per endpoint / month</a:t>
            </a:r>
          </a:p>
          <a:p>
            <a:pPr>
              <a:spcAft>
                <a:spcPts val="600"/>
              </a:spcAft>
              <a:buClr>
                <a:schemeClr val="accent5"/>
              </a:buClr>
              <a:buSzPct val="80000"/>
            </a:pPr>
            <a:endParaRPr lang="en-US" sz="1000"/>
          </a:p>
          <a:p>
            <a:pPr marL="171450" indent="-171450">
              <a:spcAft>
                <a:spcPts val="600"/>
              </a:spcAft>
              <a:buClr>
                <a:schemeClr val="accent5"/>
              </a:buClr>
              <a:buSzPct val="80000"/>
              <a:buFont typeface="Font Awesome 5 Pro Solid" panose="02000503000000000000" pitchFamily="50" charset="0"/>
              <a:buChar char=""/>
            </a:pPr>
            <a:r>
              <a:rPr lang="en-US" sz="900"/>
              <a:t>Everything in Core Defense</a:t>
            </a:r>
          </a:p>
          <a:p>
            <a:pPr marL="171450" indent="-171450">
              <a:spcAft>
                <a:spcPts val="600"/>
              </a:spcAft>
              <a:buClr>
                <a:schemeClr val="accent5"/>
              </a:buClr>
              <a:buSzPct val="80000"/>
              <a:buFont typeface="Font Awesome 5 Pro Solid" panose="02000503000000000000" pitchFamily="50" charset="0"/>
              <a:buChar char=""/>
            </a:pPr>
            <a:r>
              <a:rPr lang="en-US" sz="900"/>
              <a:t>Dedicated analyst support</a:t>
            </a:r>
          </a:p>
          <a:p>
            <a:pPr marL="171450" indent="-171450">
              <a:spcAft>
                <a:spcPts val="600"/>
              </a:spcAft>
              <a:buClr>
                <a:schemeClr val="accent5"/>
              </a:buClr>
              <a:buSzPct val="80000"/>
              <a:buFont typeface="Font Awesome 5 Pro Solid" panose="02000503000000000000" pitchFamily="50" charset="0"/>
              <a:buChar char=""/>
            </a:pPr>
            <a:r>
              <a:rPr lang="en-US" sz="900"/>
              <a:t>Threat hunting</a:t>
            </a:r>
          </a:p>
          <a:p>
            <a:pPr marL="171450" indent="-171450">
              <a:spcAft>
                <a:spcPts val="600"/>
              </a:spcAft>
              <a:buClr>
                <a:schemeClr val="accent5"/>
              </a:buClr>
              <a:buSzPct val="80000"/>
              <a:buFont typeface="Font Awesome 5 Pro Solid" panose="02000503000000000000" pitchFamily="50" charset="0"/>
              <a:buChar char=""/>
            </a:pPr>
            <a:r>
              <a:rPr lang="en-US" sz="900"/>
              <a:t>10-minute acknowledgment target</a:t>
            </a:r>
          </a:p>
          <a:p>
            <a:pPr marL="171450" indent="-171450">
              <a:spcAft>
                <a:spcPts val="600"/>
              </a:spcAft>
              <a:buClr>
                <a:schemeClr val="accent5"/>
              </a:buClr>
              <a:buSzPct val="80000"/>
              <a:buFont typeface="Font Awesome 5 Pro Solid" panose="02000503000000000000" pitchFamily="50" charset="0"/>
              <a:buChar char=""/>
            </a:pPr>
            <a:r>
              <a:rPr lang="en-US" sz="900"/>
              <a:t>Executive reporting</a:t>
            </a:r>
          </a:p>
          <a:p>
            <a:pPr marL="171450" indent="-171450">
              <a:spcAft>
                <a:spcPts val="600"/>
              </a:spcAft>
              <a:buClr>
                <a:schemeClr val="accent5"/>
              </a:buClr>
              <a:buSzPct val="80000"/>
              <a:buFont typeface="Font Awesome 5 Pro Solid" panose="02000503000000000000" pitchFamily="50" charset="0"/>
              <a:buChar char=""/>
            </a:pPr>
            <a:r>
              <a:rPr lang="en-US" sz="900"/>
              <a:t>Incident Response</a:t>
            </a:r>
            <a:br>
              <a:rPr lang="en-US" sz="900"/>
            </a:br>
            <a:r>
              <a:rPr lang="en-US" sz="900"/>
              <a:t>$250 / hour reduced rate</a:t>
            </a:r>
          </a:p>
          <a:p>
            <a:pPr>
              <a:spcAft>
                <a:spcPts val="600"/>
              </a:spcAft>
              <a:buClr>
                <a:schemeClr val="accent5"/>
              </a:buClr>
              <a:buSzPct val="80000"/>
            </a:pPr>
            <a:br>
              <a:rPr lang="en-CA" sz="700">
                <a:solidFill>
                  <a:schemeClr val="bg2">
                    <a:lumMod val="50000"/>
                  </a:schemeClr>
                </a:solidFill>
              </a:rPr>
            </a:br>
            <a:r>
              <a:rPr lang="en-CA" sz="700">
                <a:solidFill>
                  <a:schemeClr val="bg2">
                    <a:lumMod val="50000"/>
                  </a:schemeClr>
                </a:solidFill>
              </a:rPr>
              <a:t>Apex Security does not include unlimited Incident Response hours or Enterprise Forensics for large-scale investigations.</a:t>
            </a:r>
            <a:endParaRPr lang="en-US" sz="800">
              <a:solidFill>
                <a:schemeClr val="bg2">
                  <a:lumMod val="50000"/>
                </a:schemeClr>
              </a:solidFill>
            </a:endParaRPr>
          </a:p>
          <a:p>
            <a:pPr>
              <a:spcAft>
                <a:spcPts val="600"/>
              </a:spcAft>
              <a:buClr>
                <a:schemeClr val="accent5"/>
              </a:buClr>
              <a:buSzPct val="80000"/>
            </a:pPr>
            <a:endParaRPr lang="en-US" sz="1000"/>
          </a:p>
        </p:txBody>
      </p:sp>
      <p:sp>
        <p:nvSpPr>
          <p:cNvPr id="25" name="Rectangle 24">
            <a:extLst>
              <a:ext uri="{FF2B5EF4-FFF2-40B4-BE49-F238E27FC236}">
                <a16:creationId xmlns:a16="http://schemas.microsoft.com/office/drawing/2014/main" id="{84D1AEDA-24D3-F580-5E7D-0A1CCCB86D4B}"/>
              </a:ext>
            </a:extLst>
          </p:cNvPr>
          <p:cNvSpPr/>
          <p:nvPr/>
        </p:nvSpPr>
        <p:spPr>
          <a:xfrm>
            <a:off x="3623487" y="1920929"/>
            <a:ext cx="1506308" cy="2499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rtlCol="0" anchor="ctr">
            <a:noAutofit/>
          </a:bodyPr>
          <a:lstStyle/>
          <a:p>
            <a:r>
              <a:rPr lang="en-US" sz="900" spc="300">
                <a:cs typeface="Poppins" panose="00000500000000000000" pitchFamily="2" charset="0"/>
              </a:rPr>
              <a:t>TIER 01</a:t>
            </a:r>
          </a:p>
        </p:txBody>
      </p:sp>
      <p:sp>
        <p:nvSpPr>
          <p:cNvPr id="26" name="Rectangle 25">
            <a:extLst>
              <a:ext uri="{FF2B5EF4-FFF2-40B4-BE49-F238E27FC236}">
                <a16:creationId xmlns:a16="http://schemas.microsoft.com/office/drawing/2014/main" id="{D5AA9785-E961-2081-FE2E-C6174F965C1C}"/>
              </a:ext>
            </a:extLst>
          </p:cNvPr>
          <p:cNvSpPr/>
          <p:nvPr/>
        </p:nvSpPr>
        <p:spPr>
          <a:xfrm>
            <a:off x="6045030" y="1920929"/>
            <a:ext cx="1506308" cy="249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rtlCol="0" anchor="ctr">
            <a:noAutofit/>
          </a:bodyPr>
          <a:lstStyle/>
          <a:p>
            <a:r>
              <a:rPr lang="en-US" sz="900" spc="300">
                <a:cs typeface="Poppins" panose="00000500000000000000" pitchFamily="2" charset="0"/>
              </a:rPr>
              <a:t>TIER 02</a:t>
            </a:r>
          </a:p>
        </p:txBody>
      </p:sp>
      <p:sp>
        <p:nvSpPr>
          <p:cNvPr id="3" name="Rectangle 2">
            <a:extLst>
              <a:ext uri="{FF2B5EF4-FFF2-40B4-BE49-F238E27FC236}">
                <a16:creationId xmlns:a16="http://schemas.microsoft.com/office/drawing/2014/main" id="{FE9C938E-5FDC-767D-4AF2-D549E37DD2A0}"/>
              </a:ext>
            </a:extLst>
          </p:cNvPr>
          <p:cNvSpPr/>
          <p:nvPr/>
        </p:nvSpPr>
        <p:spPr>
          <a:xfrm>
            <a:off x="1194753" y="1920929"/>
            <a:ext cx="1506308" cy="2499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rtlCol="0" anchor="ctr">
            <a:noAutofit/>
          </a:bodyPr>
          <a:lstStyle/>
          <a:p>
            <a:r>
              <a:rPr lang="en-US" sz="900" spc="300">
                <a:cs typeface="Poppins" panose="00000500000000000000" pitchFamily="2" charset="0"/>
              </a:rPr>
              <a:t>INCLUDED</a:t>
            </a:r>
          </a:p>
        </p:txBody>
      </p:sp>
      <p:cxnSp>
        <p:nvCxnSpPr>
          <p:cNvPr id="7" name="Straight Connector 6">
            <a:extLst>
              <a:ext uri="{FF2B5EF4-FFF2-40B4-BE49-F238E27FC236}">
                <a16:creationId xmlns:a16="http://schemas.microsoft.com/office/drawing/2014/main" id="{A88D56E5-434D-FB63-2AA9-9F7977509BC3}"/>
              </a:ext>
            </a:extLst>
          </p:cNvPr>
          <p:cNvCxnSpPr>
            <a:cxnSpLocks/>
          </p:cNvCxnSpPr>
          <p:nvPr/>
        </p:nvCxnSpPr>
        <p:spPr>
          <a:xfrm>
            <a:off x="1488195" y="4604884"/>
            <a:ext cx="1721273" cy="0"/>
          </a:xfrm>
          <a:prstGeom prst="line">
            <a:avLst/>
          </a:prstGeom>
          <a:ln w="635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D4CE18B8-C153-162B-1CF3-ADF7AE62373D}"/>
              </a:ext>
            </a:extLst>
          </p:cNvPr>
          <p:cNvCxnSpPr>
            <a:cxnSpLocks/>
          </p:cNvCxnSpPr>
          <p:nvPr/>
        </p:nvCxnSpPr>
        <p:spPr>
          <a:xfrm>
            <a:off x="3930789" y="4604884"/>
            <a:ext cx="1721273" cy="0"/>
          </a:xfrm>
          <a:prstGeom prst="line">
            <a:avLst/>
          </a:prstGeom>
          <a:ln w="635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429C6D2-1572-2017-80D9-4FED7B0CBABC}"/>
              </a:ext>
            </a:extLst>
          </p:cNvPr>
          <p:cNvCxnSpPr>
            <a:cxnSpLocks/>
          </p:cNvCxnSpPr>
          <p:nvPr/>
        </p:nvCxnSpPr>
        <p:spPr>
          <a:xfrm>
            <a:off x="6352331" y="4604884"/>
            <a:ext cx="1721273" cy="0"/>
          </a:xfrm>
          <a:prstGeom prst="line">
            <a:avLst/>
          </a:prstGeom>
          <a:ln w="635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sp>
        <p:nvSpPr>
          <p:cNvPr id="4" name="Shape 7">
            <a:extLst>
              <a:ext uri="{FF2B5EF4-FFF2-40B4-BE49-F238E27FC236}">
                <a16:creationId xmlns:a16="http://schemas.microsoft.com/office/drawing/2014/main" id="{531CB164-B66B-0A56-924E-6FD6A3FCA5A7}"/>
              </a:ext>
            </a:extLst>
          </p:cNvPr>
          <p:cNvSpPr/>
          <p:nvPr/>
        </p:nvSpPr>
        <p:spPr>
          <a:xfrm>
            <a:off x="8466574" y="1920929"/>
            <a:ext cx="2335874" cy="3414165"/>
          </a:xfrm>
          <a:prstGeom prst="rect">
            <a:avLst/>
          </a:prstGeom>
          <a:solidFill>
            <a:srgbClr val="FFFFFF"/>
          </a:solidFill>
          <a:ln/>
          <a:effectLst>
            <a:outerShdw blurRad="88900" dist="38100" dir="5400000" algn="bl" rotWithShape="0">
              <a:srgbClr val="000000">
                <a:alpha val="10000"/>
              </a:srgbClr>
            </a:outerShdw>
          </a:effectLst>
        </p:spPr>
        <p:txBody>
          <a:bodyPr lIns="365760" tIns="365760" rIns="91440" bIns="274320" anchor="t" anchorCtr="0"/>
          <a:lstStyle/>
          <a:p>
            <a:pPr>
              <a:spcAft>
                <a:spcPts val="600"/>
              </a:spcAft>
              <a:buClr>
                <a:schemeClr val="accent5"/>
              </a:buClr>
              <a:buSzPct val="80000"/>
            </a:pPr>
            <a:r>
              <a:rPr lang="en-US" sz="1200" b="1">
                <a:latin typeface="+mj-lt"/>
              </a:rPr>
              <a:t>Apex Enterprise</a:t>
            </a:r>
          </a:p>
          <a:p>
            <a:pPr>
              <a:spcAft>
                <a:spcPts val="600"/>
              </a:spcAft>
              <a:buClr>
                <a:schemeClr val="accent5"/>
              </a:buClr>
              <a:buSzPct val="80000"/>
            </a:pPr>
            <a:r>
              <a:rPr lang="en-US" sz="1000" b="1">
                <a:latin typeface="+mj-lt"/>
              </a:rPr>
              <a:t>$175 </a:t>
            </a:r>
            <a:r>
              <a:rPr lang="en-US" sz="1000"/>
              <a:t>per seat / month</a:t>
            </a:r>
          </a:p>
          <a:p>
            <a:pPr>
              <a:spcAft>
                <a:spcPts val="600"/>
              </a:spcAft>
              <a:buClr>
                <a:schemeClr val="accent5"/>
              </a:buClr>
              <a:buSzPct val="80000"/>
            </a:pPr>
            <a:endParaRPr lang="en-US" sz="1000"/>
          </a:p>
          <a:p>
            <a:pPr marL="171450" indent="-171450">
              <a:spcAft>
                <a:spcPts val="600"/>
              </a:spcAft>
              <a:buClr>
                <a:schemeClr val="accent5"/>
              </a:buClr>
              <a:buSzPct val="80000"/>
              <a:buFont typeface="Font Awesome 5 Pro Solid" panose="02000503000000000000" pitchFamily="50" charset="0"/>
              <a:buChar char=""/>
            </a:pPr>
            <a:r>
              <a:rPr lang="en-US" sz="900"/>
              <a:t>5-minute alert acknowledgment</a:t>
            </a:r>
          </a:p>
          <a:p>
            <a:pPr marL="171450" indent="-171450">
              <a:spcAft>
                <a:spcPts val="600"/>
              </a:spcAft>
              <a:buClr>
                <a:schemeClr val="accent5"/>
              </a:buClr>
              <a:buSzPct val="80000"/>
              <a:buFont typeface="Font Awesome 5 Pro Solid" panose="02000503000000000000" pitchFamily="50" charset="0"/>
              <a:buChar char=""/>
            </a:pPr>
            <a:r>
              <a:rPr lang="en-US" sz="900"/>
              <a:t>15-minute incident confirmation</a:t>
            </a:r>
          </a:p>
          <a:p>
            <a:pPr marL="171450" indent="-171450">
              <a:spcAft>
                <a:spcPts val="600"/>
              </a:spcAft>
              <a:buClr>
                <a:schemeClr val="accent5"/>
              </a:buClr>
              <a:buSzPct val="80000"/>
              <a:buFont typeface="Font Awesome 5 Pro Solid" panose="02000503000000000000" pitchFamily="50" charset="0"/>
              <a:buChar char=""/>
            </a:pPr>
            <a:r>
              <a:rPr lang="en-US" sz="900"/>
              <a:t>1-hour P1 breach containment target</a:t>
            </a:r>
          </a:p>
          <a:p>
            <a:pPr marL="171450" indent="-171450">
              <a:spcAft>
                <a:spcPts val="600"/>
              </a:spcAft>
              <a:buClr>
                <a:schemeClr val="accent5"/>
              </a:buClr>
              <a:buSzPct val="80000"/>
              <a:buFont typeface="Font Awesome 5 Pro Solid" panose="02000503000000000000" pitchFamily="50" charset="0"/>
              <a:buChar char=""/>
            </a:pPr>
            <a:r>
              <a:rPr lang="en-US" sz="900"/>
              <a:t>Named analyst team</a:t>
            </a:r>
          </a:p>
          <a:p>
            <a:pPr marL="171450" indent="-171450">
              <a:spcAft>
                <a:spcPts val="600"/>
              </a:spcAft>
              <a:buClr>
                <a:schemeClr val="accent5"/>
              </a:buClr>
              <a:buSzPct val="80000"/>
              <a:buFont typeface="Font Awesome 5 Pro Solid" panose="02000503000000000000" pitchFamily="50" charset="0"/>
              <a:buChar char=""/>
            </a:pPr>
            <a:r>
              <a:rPr lang="en-US" sz="900"/>
              <a:t>1,100+ proprietary detection rules</a:t>
            </a:r>
          </a:p>
          <a:p>
            <a:pPr marL="171450" indent="-171450">
              <a:spcAft>
                <a:spcPts val="600"/>
              </a:spcAft>
              <a:buClr>
                <a:schemeClr val="accent5"/>
              </a:buClr>
              <a:buSzPct val="80000"/>
              <a:buFont typeface="Font Awesome 5 Pro Solid" panose="02000503000000000000" pitchFamily="50" charset="0"/>
              <a:buChar char=""/>
            </a:pPr>
            <a:r>
              <a:rPr lang="en-US" sz="900"/>
              <a:t>Weekly threat hunting</a:t>
            </a:r>
          </a:p>
          <a:p>
            <a:pPr marL="171450" indent="-171450">
              <a:spcAft>
                <a:spcPts val="600"/>
              </a:spcAft>
              <a:buClr>
                <a:schemeClr val="accent5"/>
              </a:buClr>
              <a:buSzPct val="80000"/>
              <a:buFont typeface="Font Awesome 5 Pro Solid" panose="02000503000000000000" pitchFamily="50" charset="0"/>
              <a:buChar char=""/>
            </a:pPr>
            <a:r>
              <a:rPr lang="en-US" sz="900"/>
              <a:t>Board-level reporting</a:t>
            </a:r>
          </a:p>
          <a:p>
            <a:pPr>
              <a:spcAft>
                <a:spcPts val="600"/>
              </a:spcAft>
              <a:buClr>
                <a:schemeClr val="accent5"/>
              </a:buClr>
              <a:buSzPct val="80000"/>
            </a:pPr>
            <a:br>
              <a:rPr lang="en-CA" sz="700">
                <a:solidFill>
                  <a:schemeClr val="bg2">
                    <a:lumMod val="50000"/>
                  </a:schemeClr>
                </a:solidFill>
              </a:rPr>
            </a:br>
            <a:r>
              <a:rPr lang="en-US" sz="700">
                <a:solidFill>
                  <a:schemeClr val="bg2">
                    <a:lumMod val="50000"/>
                  </a:schemeClr>
                </a:solidFill>
              </a:rPr>
              <a:t>Custom scope required. For 1,500+ seat environments with an in-house SOC.</a:t>
            </a:r>
            <a:endParaRPr lang="en-US" sz="800">
              <a:solidFill>
                <a:schemeClr val="bg2">
                  <a:lumMod val="50000"/>
                </a:schemeClr>
              </a:solidFill>
            </a:endParaRPr>
          </a:p>
          <a:p>
            <a:pPr>
              <a:spcAft>
                <a:spcPts val="600"/>
              </a:spcAft>
              <a:buClr>
                <a:schemeClr val="accent5"/>
              </a:buClr>
              <a:buSzPct val="80000"/>
            </a:pPr>
            <a:endParaRPr lang="en-US" sz="1000"/>
          </a:p>
        </p:txBody>
      </p:sp>
      <p:sp>
        <p:nvSpPr>
          <p:cNvPr id="5" name="Rectangle 4">
            <a:extLst>
              <a:ext uri="{FF2B5EF4-FFF2-40B4-BE49-F238E27FC236}">
                <a16:creationId xmlns:a16="http://schemas.microsoft.com/office/drawing/2014/main" id="{238702F5-2D2E-E5F3-5FDA-428590920802}"/>
              </a:ext>
            </a:extLst>
          </p:cNvPr>
          <p:cNvSpPr/>
          <p:nvPr/>
        </p:nvSpPr>
        <p:spPr>
          <a:xfrm>
            <a:off x="8466573" y="1920929"/>
            <a:ext cx="1506308" cy="2499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rtlCol="0" anchor="ctr">
            <a:noAutofit/>
          </a:bodyPr>
          <a:lstStyle/>
          <a:p>
            <a:r>
              <a:rPr lang="en-US" sz="900" spc="300">
                <a:cs typeface="Poppins" panose="00000500000000000000" pitchFamily="2" charset="0"/>
              </a:rPr>
              <a:t>ENTERPRISE</a:t>
            </a:r>
          </a:p>
        </p:txBody>
      </p:sp>
      <p:cxnSp>
        <p:nvCxnSpPr>
          <p:cNvPr id="6" name="Straight Connector 5">
            <a:extLst>
              <a:ext uri="{FF2B5EF4-FFF2-40B4-BE49-F238E27FC236}">
                <a16:creationId xmlns:a16="http://schemas.microsoft.com/office/drawing/2014/main" id="{1690DF58-7128-18A8-17F3-D6FE442013D4}"/>
              </a:ext>
            </a:extLst>
          </p:cNvPr>
          <p:cNvCxnSpPr>
            <a:cxnSpLocks/>
          </p:cNvCxnSpPr>
          <p:nvPr/>
        </p:nvCxnSpPr>
        <p:spPr>
          <a:xfrm>
            <a:off x="8773874" y="4775918"/>
            <a:ext cx="1721273" cy="0"/>
          </a:xfrm>
          <a:prstGeom prst="line">
            <a:avLst/>
          </a:prstGeom>
          <a:ln w="635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sp>
        <p:nvSpPr>
          <p:cNvPr id="11" name="Shape 7">
            <a:extLst>
              <a:ext uri="{FF2B5EF4-FFF2-40B4-BE49-F238E27FC236}">
                <a16:creationId xmlns:a16="http://schemas.microsoft.com/office/drawing/2014/main" id="{1C70B41C-06B1-21F4-C27C-0B342C70829C}"/>
              </a:ext>
            </a:extLst>
          </p:cNvPr>
          <p:cNvSpPr/>
          <p:nvPr/>
        </p:nvSpPr>
        <p:spPr>
          <a:xfrm>
            <a:off x="6045030" y="5440550"/>
            <a:ext cx="4755838" cy="947085"/>
          </a:xfrm>
          <a:prstGeom prst="rect">
            <a:avLst/>
          </a:prstGeom>
          <a:solidFill>
            <a:schemeClr val="tx2"/>
          </a:solidFill>
          <a:ln w="12700">
            <a:solidFill>
              <a:schemeClr val="accent1">
                <a:lumMod val="90000"/>
                <a:lumOff val="10000"/>
              </a:schemeClr>
            </a:solidFill>
          </a:ln>
          <a:effectLst>
            <a:outerShdw blurRad="88900" dist="38100" dir="5400000" algn="t" rotWithShape="0">
              <a:prstClr val="black">
                <a:alpha val="10000"/>
              </a:prstClr>
            </a:outerShdw>
          </a:effectLst>
        </p:spPr>
        <p:txBody>
          <a:bodyPr lIns="365760" tIns="91440" rIns="365760" bIns="91440" numCol="1" spcCol="182880" anchor="ctr" anchorCtr="0"/>
          <a:lstStyle/>
          <a:p>
            <a:pPr algn="ctr">
              <a:spcAft>
                <a:spcPts val="600"/>
              </a:spcAft>
              <a:buClr>
                <a:schemeClr val="accent5"/>
              </a:buClr>
              <a:buSzPct val="80000"/>
            </a:pPr>
            <a:r>
              <a:rPr lang="en-US" sz="1050" b="1">
                <a:solidFill>
                  <a:schemeClr val="bg1"/>
                </a:solidFill>
                <a:latin typeface="+mj-lt"/>
              </a:rPr>
              <a:t>Incident Response</a:t>
            </a:r>
          </a:p>
          <a:p>
            <a:pPr algn="ctr">
              <a:spcAft>
                <a:spcPts val="600"/>
              </a:spcAft>
              <a:buClr>
                <a:schemeClr val="accent5"/>
              </a:buClr>
              <a:buSzPct val="80000"/>
            </a:pPr>
            <a:r>
              <a:rPr lang="en-US" sz="1000" b="1">
                <a:solidFill>
                  <a:schemeClr val="bg1"/>
                </a:solidFill>
                <a:latin typeface="+mj-lt"/>
              </a:rPr>
              <a:t>$250 </a:t>
            </a:r>
            <a:r>
              <a:rPr lang="en-US" sz="1000">
                <a:solidFill>
                  <a:schemeClr val="bg1"/>
                </a:solidFill>
              </a:rPr>
              <a:t>/ hour</a:t>
            </a:r>
          </a:p>
        </p:txBody>
      </p:sp>
    </p:spTree>
    <p:extLst>
      <p:ext uri="{BB962C8B-B14F-4D97-AF65-F5344CB8AC3E}">
        <p14:creationId xmlns:p14="http://schemas.microsoft.com/office/powerpoint/2010/main" val="9856253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6BC1303-AA33-B7C7-812B-846BB49433B8}"/>
              </a:ext>
            </a:extLst>
          </p:cNvPr>
          <p:cNvPicPr>
            <a:picLocks noChangeAspect="1"/>
          </p:cNvPicPr>
          <p:nvPr/>
        </p:nvPicPr>
        <p:blipFill>
          <a:blip r:embed="rId3"/>
          <a:stretch>
            <a:fillRect/>
          </a:stretch>
        </p:blipFill>
        <p:spPr>
          <a:xfrm>
            <a:off x="7059930" y="0"/>
            <a:ext cx="5132070" cy="6842760"/>
          </a:xfrm>
          <a:prstGeom prst="rect">
            <a:avLst/>
          </a:prstGeom>
        </p:spPr>
      </p:pic>
      <p:sp>
        <p:nvSpPr>
          <p:cNvPr id="5" name="Title 1">
            <a:extLst>
              <a:ext uri="{FF2B5EF4-FFF2-40B4-BE49-F238E27FC236}">
                <a16:creationId xmlns:a16="http://schemas.microsoft.com/office/drawing/2014/main" id="{8A7EBD77-B9E5-B7B6-B6DB-3C912EE1DF65}"/>
              </a:ext>
            </a:extLst>
          </p:cNvPr>
          <p:cNvSpPr txBox="1">
            <a:spLocks/>
          </p:cNvSpPr>
          <p:nvPr/>
        </p:nvSpPr>
        <p:spPr>
          <a:xfrm>
            <a:off x="994028" y="1216386"/>
            <a:ext cx="3734921" cy="1983107"/>
          </a:xfrm>
          <a:prstGeom prst="rect">
            <a:avLst/>
          </a:prstGeom>
          <a:effectLst/>
        </p:spPr>
        <p:txBody>
          <a:bodyPr vert="horz" wrap="square" lIns="0" tIns="192024" rIns="0" bIns="0" rtlCol="0" anchor="t" anchorCtr="0">
            <a:spAutoFit/>
          </a:bodyPr>
          <a:lstStyle>
            <a:lvl1pPr algn="l" defTabSz="914318" rtl="0" eaLnBrk="1" latinLnBrk="0" hangingPunct="1">
              <a:lnSpc>
                <a:spcPct val="80000"/>
              </a:lnSpc>
              <a:spcBef>
                <a:spcPct val="0"/>
              </a:spcBef>
              <a:buNone/>
              <a:defRPr sz="3600" b="1" i="0" kern="1200" spc="-100" baseline="0">
                <a:solidFill>
                  <a:schemeClr val="tx1"/>
                </a:solidFill>
                <a:latin typeface="Montserrat" charset="0"/>
                <a:ea typeface="Montserrat" charset="0"/>
                <a:cs typeface="Montserrat" charset="0"/>
              </a:defRPr>
            </a:lvl1pPr>
          </a:lstStyle>
          <a:p>
            <a:r>
              <a:rPr lang="en-US" sz="4800" dirty="0">
                <a:latin typeface="+mj-lt"/>
              </a:rPr>
              <a:t>Let’s Talk</a:t>
            </a:r>
          </a:p>
          <a:p>
            <a:r>
              <a:rPr lang="en-US" sz="4800" dirty="0">
                <a:latin typeface="+mj-lt"/>
              </a:rPr>
              <a:t>About Your Strategy.</a:t>
            </a:r>
          </a:p>
        </p:txBody>
      </p:sp>
      <p:sp>
        <p:nvSpPr>
          <p:cNvPr id="8" name="TextBox 7">
            <a:extLst>
              <a:ext uri="{FF2B5EF4-FFF2-40B4-BE49-F238E27FC236}">
                <a16:creationId xmlns:a16="http://schemas.microsoft.com/office/drawing/2014/main" id="{43043DF3-4737-2EE3-0780-F519204218F9}"/>
              </a:ext>
            </a:extLst>
          </p:cNvPr>
          <p:cNvSpPr txBox="1"/>
          <p:nvPr/>
        </p:nvSpPr>
        <p:spPr>
          <a:xfrm>
            <a:off x="1008626" y="3296738"/>
            <a:ext cx="3616713" cy="1016936"/>
          </a:xfrm>
          <a:prstGeom prst="rect">
            <a:avLst/>
          </a:prstGeom>
          <a:noFill/>
        </p:spPr>
        <p:txBody>
          <a:bodyPr wrap="square" lIns="0" tIns="36000" rIns="0" bIns="36000" rtlCol="0">
            <a:spAutoFit/>
          </a:bodyPr>
          <a:lstStyle/>
          <a:p>
            <a:pPr>
              <a:lnSpc>
                <a:spcPct val="130000"/>
              </a:lnSpc>
            </a:pPr>
            <a:r>
              <a:rPr lang="en-US" sz="1200"/>
              <a:t>Compass is a right-sized technology partner built for businesses that refuse to settle. We protect what matters, simplify the complex, and help you grow with confidence.</a:t>
            </a:r>
          </a:p>
        </p:txBody>
      </p:sp>
      <p:sp>
        <p:nvSpPr>
          <p:cNvPr id="3" name="Rectangle 2">
            <a:extLst>
              <a:ext uri="{FF2B5EF4-FFF2-40B4-BE49-F238E27FC236}">
                <a16:creationId xmlns:a16="http://schemas.microsoft.com/office/drawing/2014/main" id="{417F314D-6118-1BC8-6E22-F4A4DA8A0811}"/>
              </a:ext>
            </a:extLst>
          </p:cNvPr>
          <p:cNvSpPr/>
          <p:nvPr/>
        </p:nvSpPr>
        <p:spPr>
          <a:xfrm>
            <a:off x="6096000" y="4888811"/>
            <a:ext cx="3257550" cy="1969189"/>
          </a:xfrm>
          <a:prstGeom prst="rect">
            <a:avLst/>
          </a:prstGeom>
          <a:solidFill>
            <a:schemeClr val="accent5"/>
          </a:solidFill>
          <a:ln w="6350">
            <a:noFill/>
          </a:ln>
          <a:effectLst>
            <a:outerShdw blurRad="1270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lnSpc>
                <a:spcPct val="130000"/>
              </a:lnSpc>
            </a:pPr>
            <a:endParaRPr lang="en-US" sz="1200">
              <a:solidFill>
                <a:schemeClr val="bg1"/>
              </a:solidFill>
              <a:latin typeface="+mj-lt"/>
            </a:endParaRPr>
          </a:p>
          <a:p>
            <a:pPr lvl="1">
              <a:lnSpc>
                <a:spcPct val="130000"/>
              </a:lnSpc>
            </a:pPr>
            <a:endParaRPr lang="en-US" sz="1200">
              <a:solidFill>
                <a:schemeClr val="bg1"/>
              </a:solidFill>
              <a:latin typeface="+mj-lt"/>
            </a:endParaRPr>
          </a:p>
          <a:p>
            <a:pPr lvl="1">
              <a:lnSpc>
                <a:spcPct val="130000"/>
              </a:lnSpc>
            </a:pPr>
            <a:endParaRPr lang="en-US" sz="1200">
              <a:solidFill>
                <a:schemeClr val="bg1"/>
              </a:solidFill>
              <a:latin typeface="+mj-lt"/>
            </a:endParaRPr>
          </a:p>
          <a:p>
            <a:pPr lvl="1">
              <a:lnSpc>
                <a:spcPct val="130000"/>
              </a:lnSpc>
            </a:pPr>
            <a:r>
              <a:rPr lang="en-US" sz="1200">
                <a:solidFill>
                  <a:schemeClr val="bg1"/>
                </a:solidFill>
                <a:latin typeface="+mj-lt"/>
              </a:rPr>
              <a:t>(XXX) XXX-XXXX</a:t>
            </a:r>
          </a:p>
          <a:p>
            <a:pPr lvl="1">
              <a:lnSpc>
                <a:spcPct val="130000"/>
              </a:lnSpc>
            </a:pPr>
            <a:r>
              <a:rPr lang="en-US" sz="1200">
                <a:solidFill>
                  <a:schemeClr val="bg1"/>
                </a:solidFill>
                <a:latin typeface="+mj-lt"/>
              </a:rPr>
              <a:t>xxxxxxxx@compassmsp.com</a:t>
            </a:r>
          </a:p>
        </p:txBody>
      </p:sp>
      <p:sp>
        <p:nvSpPr>
          <p:cNvPr id="14" name="TextBox 13">
            <a:extLst>
              <a:ext uri="{FF2B5EF4-FFF2-40B4-BE49-F238E27FC236}">
                <a16:creationId xmlns:a16="http://schemas.microsoft.com/office/drawing/2014/main" id="{1F393CB0-1F9C-13D1-44F5-F1520A11956A}"/>
              </a:ext>
            </a:extLst>
          </p:cNvPr>
          <p:cNvSpPr txBox="1"/>
          <p:nvPr/>
        </p:nvSpPr>
        <p:spPr>
          <a:xfrm>
            <a:off x="1419225" y="4644039"/>
            <a:ext cx="2749695" cy="259357"/>
          </a:xfrm>
          <a:prstGeom prst="rect">
            <a:avLst/>
          </a:prstGeom>
          <a:noFill/>
        </p:spPr>
        <p:txBody>
          <a:bodyPr wrap="square" lIns="0" tIns="36000" rIns="0" bIns="36000" rtlCol="0" anchor="t">
            <a:spAutoFit/>
          </a:bodyPr>
          <a:lstStyle/>
          <a:p>
            <a:pPr>
              <a:lnSpc>
                <a:spcPct val="130000"/>
              </a:lnSpc>
            </a:pPr>
            <a:r>
              <a:rPr lang="en-US" sz="1000"/>
              <a:t>CompassMSP.com</a:t>
            </a:r>
            <a:endParaRPr lang="en-US"/>
          </a:p>
        </p:txBody>
      </p:sp>
      <p:sp>
        <p:nvSpPr>
          <p:cNvPr id="15" name="TextBox 14">
            <a:extLst>
              <a:ext uri="{FF2B5EF4-FFF2-40B4-BE49-F238E27FC236}">
                <a16:creationId xmlns:a16="http://schemas.microsoft.com/office/drawing/2014/main" id="{C0202498-6F04-BA50-550F-B41A5FB6B226}"/>
              </a:ext>
            </a:extLst>
          </p:cNvPr>
          <p:cNvSpPr txBox="1"/>
          <p:nvPr/>
        </p:nvSpPr>
        <p:spPr>
          <a:xfrm>
            <a:off x="1419225" y="5085780"/>
            <a:ext cx="2749695" cy="259357"/>
          </a:xfrm>
          <a:prstGeom prst="rect">
            <a:avLst/>
          </a:prstGeom>
          <a:noFill/>
        </p:spPr>
        <p:txBody>
          <a:bodyPr wrap="square" lIns="0" tIns="36000" rIns="0" bIns="36000" rtlCol="0" anchor="t">
            <a:spAutoFit/>
          </a:bodyPr>
          <a:lstStyle/>
          <a:p>
            <a:pPr>
              <a:lnSpc>
                <a:spcPct val="130000"/>
              </a:lnSpc>
            </a:pPr>
            <a:r>
              <a:rPr lang="en-US" sz="1000"/>
              <a:t>LinkedIn.com/company/compass-</a:t>
            </a:r>
            <a:r>
              <a:rPr lang="en-US" sz="1000" err="1"/>
              <a:t>msp</a:t>
            </a:r>
            <a:endParaRPr lang="en-US" sz="1000"/>
          </a:p>
        </p:txBody>
      </p:sp>
      <p:sp>
        <p:nvSpPr>
          <p:cNvPr id="6" name="Rectangle 5">
            <a:extLst>
              <a:ext uri="{FF2B5EF4-FFF2-40B4-BE49-F238E27FC236}">
                <a16:creationId xmlns:a16="http://schemas.microsoft.com/office/drawing/2014/main" id="{2492D134-CE0F-9CAF-6C12-56731D40E1E1}"/>
              </a:ext>
            </a:extLst>
          </p:cNvPr>
          <p:cNvSpPr/>
          <p:nvPr/>
        </p:nvSpPr>
        <p:spPr>
          <a:xfrm>
            <a:off x="1008627" y="4644039"/>
            <a:ext cx="282872" cy="282872"/>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7" name="Graphic 6">
            <a:extLst>
              <a:ext uri="{FF2B5EF4-FFF2-40B4-BE49-F238E27FC236}">
                <a16:creationId xmlns:a16="http://schemas.microsoft.com/office/drawing/2014/main" id="{7F0E3CBD-F853-BA8E-C684-F2090F08A8D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058623" y="4704195"/>
            <a:ext cx="182880" cy="162560"/>
          </a:xfrm>
          <a:prstGeom prst="rect">
            <a:avLst/>
          </a:prstGeom>
        </p:spPr>
      </p:pic>
      <p:sp>
        <p:nvSpPr>
          <p:cNvPr id="10" name="Rectangle 9">
            <a:extLst>
              <a:ext uri="{FF2B5EF4-FFF2-40B4-BE49-F238E27FC236}">
                <a16:creationId xmlns:a16="http://schemas.microsoft.com/office/drawing/2014/main" id="{2090BBFF-4792-EACC-FE40-B828EA7468BF}"/>
              </a:ext>
            </a:extLst>
          </p:cNvPr>
          <p:cNvSpPr/>
          <p:nvPr/>
        </p:nvSpPr>
        <p:spPr>
          <a:xfrm>
            <a:off x="1008627" y="5085780"/>
            <a:ext cx="282872" cy="282872"/>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1" name="Graphic 10">
            <a:extLst>
              <a:ext uri="{FF2B5EF4-FFF2-40B4-BE49-F238E27FC236}">
                <a16:creationId xmlns:a16="http://schemas.microsoft.com/office/drawing/2014/main" id="{5163F1BB-B27A-6FA1-929F-5C39AC18A870}"/>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078943" y="5145936"/>
            <a:ext cx="142240" cy="162560"/>
          </a:xfrm>
          <a:prstGeom prst="rect">
            <a:avLst/>
          </a:prstGeom>
        </p:spPr>
      </p:pic>
    </p:spTree>
    <p:extLst>
      <p:ext uri="{BB962C8B-B14F-4D97-AF65-F5344CB8AC3E}">
        <p14:creationId xmlns:p14="http://schemas.microsoft.com/office/powerpoint/2010/main" val="4600718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38C606F-BD40-C341-7004-FD43BB075D4D}"/>
              </a:ext>
            </a:extLst>
          </p:cNvPr>
          <p:cNvSpPr txBox="1"/>
          <p:nvPr/>
        </p:nvSpPr>
        <p:spPr>
          <a:xfrm>
            <a:off x="2576436" y="2576865"/>
            <a:ext cx="721994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solidFill>
                  <a:schemeClr val="bg1"/>
                </a:solidFill>
              </a:rPr>
              <a:t>Index and Supporting Data </a:t>
            </a:r>
          </a:p>
        </p:txBody>
      </p:sp>
      <p:sp>
        <p:nvSpPr>
          <p:cNvPr id="4" name="Title 3">
            <a:extLst>
              <a:ext uri="{FF2B5EF4-FFF2-40B4-BE49-F238E27FC236}">
                <a16:creationId xmlns:a16="http://schemas.microsoft.com/office/drawing/2014/main" id="{14538AC6-1342-E1F0-0439-4A61F1EC3688}"/>
              </a:ext>
            </a:extLst>
          </p:cNvPr>
          <p:cNvSpPr>
            <a:spLocks noGrp="1"/>
          </p:cNvSpPr>
          <p:nvPr>
            <p:ph type="title"/>
          </p:nvPr>
        </p:nvSpPr>
        <p:spPr/>
        <p:txBody>
          <a:bodyPr/>
          <a:lstStyle/>
          <a:p>
            <a:r>
              <a:rPr lang="en-US" dirty="0"/>
              <a:t>Appendix</a:t>
            </a:r>
          </a:p>
        </p:txBody>
      </p:sp>
      <p:sp>
        <p:nvSpPr>
          <p:cNvPr id="6" name="Text Placeholder 5">
            <a:extLst>
              <a:ext uri="{FF2B5EF4-FFF2-40B4-BE49-F238E27FC236}">
                <a16:creationId xmlns:a16="http://schemas.microsoft.com/office/drawing/2014/main" id="{04F9C805-A56D-5BBC-A748-44F0626E59DF}"/>
              </a:ext>
            </a:extLst>
          </p:cNvPr>
          <p:cNvSpPr>
            <a:spLocks noGrp="1"/>
          </p:cNvSpPr>
          <p:nvPr>
            <p:ph type="body" idx="1"/>
          </p:nvPr>
        </p:nvSpPr>
        <p:spPr/>
        <p:txBody>
          <a:bodyPr/>
          <a:lstStyle/>
          <a:p>
            <a:r>
              <a:rPr lang="en-US" dirty="0"/>
              <a:t>Supporting sources and claims. </a:t>
            </a:r>
          </a:p>
        </p:txBody>
      </p:sp>
    </p:spTree>
    <p:extLst>
      <p:ext uri="{BB962C8B-B14F-4D97-AF65-F5344CB8AC3E}">
        <p14:creationId xmlns:p14="http://schemas.microsoft.com/office/powerpoint/2010/main" val="13471951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36">
            <a:extLst>
              <a:ext uri="{FF2B5EF4-FFF2-40B4-BE49-F238E27FC236}">
                <a16:creationId xmlns:a16="http://schemas.microsoft.com/office/drawing/2014/main" id="{2EA3238F-A968-7C68-215E-28201E9B621A}"/>
              </a:ext>
            </a:extLst>
          </p:cNvPr>
          <p:cNvSpPr>
            <a:spLocks noGrp="1"/>
          </p:cNvSpPr>
          <p:nvPr>
            <p:ph type="title"/>
          </p:nvPr>
        </p:nvSpPr>
        <p:spPr/>
        <p:txBody>
          <a:bodyPr>
            <a:normAutofit fontScale="90000"/>
          </a:bodyPr>
          <a:lstStyle/>
          <a:p>
            <a:r>
              <a:rPr lang="en-US"/>
              <a:t>Healthcare IT </a:t>
            </a:r>
            <a:br>
              <a:rPr lang="en-US"/>
            </a:br>
            <a:r>
              <a:rPr lang="en-US"/>
              <a:t>That Protects Care.</a:t>
            </a:r>
          </a:p>
        </p:txBody>
      </p:sp>
      <p:sp>
        <p:nvSpPr>
          <p:cNvPr id="42" name="Content Placeholder 41">
            <a:extLst>
              <a:ext uri="{FF2B5EF4-FFF2-40B4-BE49-F238E27FC236}">
                <a16:creationId xmlns:a16="http://schemas.microsoft.com/office/drawing/2014/main" id="{351C4818-4EFC-5E55-24FD-CF2DB21AB5B5}"/>
              </a:ext>
            </a:extLst>
          </p:cNvPr>
          <p:cNvSpPr>
            <a:spLocks noGrp="1"/>
          </p:cNvSpPr>
          <p:nvPr>
            <p:ph idx="10"/>
          </p:nvPr>
        </p:nvSpPr>
        <p:spPr/>
        <p:txBody>
          <a:bodyPr>
            <a:normAutofit/>
          </a:bodyPr>
          <a:lstStyle/>
          <a:p>
            <a:r>
              <a:rPr lang="en-US"/>
              <a:t>Healthcare is the most-targeted, most-expensive sector </a:t>
            </a:r>
            <a:r>
              <a:rPr lang="en-US" sz="1600"/>
              <a:t>for </a:t>
            </a:r>
            <a:r>
              <a:rPr lang="en-US"/>
              <a:t>cyber incidents in the U.S</a:t>
            </a:r>
            <a:r>
              <a:rPr lang="en-US" sz="1600"/>
              <a:t>. Compass gives </a:t>
            </a:r>
            <a:r>
              <a:rPr lang="en-US"/>
              <a:t>healthcare organizations </a:t>
            </a:r>
            <a:r>
              <a:rPr lang="en-US" sz="1600"/>
              <a:t>the </a:t>
            </a:r>
            <a:r>
              <a:rPr lang="en-US"/>
              <a:t>support</a:t>
            </a:r>
            <a:r>
              <a:rPr lang="en-US" sz="1600"/>
              <a:t>, security, and </a:t>
            </a:r>
            <a:r>
              <a:rPr lang="en-US"/>
              <a:t>follow-through </a:t>
            </a:r>
            <a:r>
              <a:rPr lang="en-US" sz="1600"/>
              <a:t>to </a:t>
            </a:r>
            <a:r>
              <a:rPr lang="en-US"/>
              <a:t>keep clinical teams moving </a:t>
            </a:r>
            <a:r>
              <a:rPr lang="en-US" sz="1600"/>
              <a:t>and </a:t>
            </a:r>
            <a:r>
              <a:rPr lang="en-US"/>
              <a:t>patient data protected.</a:t>
            </a:r>
          </a:p>
        </p:txBody>
      </p:sp>
      <p:sp>
        <p:nvSpPr>
          <p:cNvPr id="39" name="Text 0">
            <a:extLst>
              <a:ext uri="{FF2B5EF4-FFF2-40B4-BE49-F238E27FC236}">
                <a16:creationId xmlns:a16="http://schemas.microsoft.com/office/drawing/2014/main" id="{1201F6B4-0466-FE5B-37BE-0A4DB864BD5E}"/>
              </a:ext>
            </a:extLst>
          </p:cNvPr>
          <p:cNvSpPr/>
          <p:nvPr/>
        </p:nvSpPr>
        <p:spPr>
          <a:xfrm rot="16200000">
            <a:off x="-1502977" y="4350135"/>
            <a:ext cx="3796622" cy="180884"/>
          </a:xfrm>
          <a:prstGeom prst="rect">
            <a:avLst/>
          </a:prstGeom>
          <a:noFill/>
          <a:ln/>
        </p:spPr>
        <p:txBody>
          <a:bodyPr wrap="square" lIns="0" tIns="0" rIns="0" bIns="0" rtlCol="0" anchor="ctr"/>
          <a:lstStyle/>
          <a:p>
            <a:pPr marL="0" indent="0" algn="r">
              <a:buNone/>
            </a:pPr>
            <a:r>
              <a:rPr lang="en-US" sz="900" kern="0" spc="400">
                <a:solidFill>
                  <a:schemeClr val="tx1">
                    <a:lumMod val="50000"/>
                    <a:lumOff val="50000"/>
                  </a:schemeClr>
                </a:solidFill>
                <a:ea typeface="DM Sans" pitchFamily="34" charset="-122"/>
                <a:cs typeface="DM Sans" pitchFamily="34" charset="-120"/>
              </a:rPr>
              <a:t>HEALTHCARE</a:t>
            </a:r>
            <a:r>
              <a:rPr lang="en-US" sz="900" kern="0" spc="400">
                <a:solidFill>
                  <a:schemeClr val="tx1">
                    <a:lumMod val="50000"/>
                    <a:lumOff val="50000"/>
                  </a:schemeClr>
                </a:solidFill>
                <a:latin typeface="DM Sans" pitchFamily="34" charset="0"/>
                <a:ea typeface="DM Sans" pitchFamily="34" charset="-122"/>
                <a:cs typeface="DM Sans" pitchFamily="34" charset="-120"/>
              </a:rPr>
              <a:t>     INDUSTRY EXPERTISE</a:t>
            </a:r>
            <a:endParaRPr lang="en-US" sz="900">
              <a:solidFill>
                <a:schemeClr val="tx1">
                  <a:lumMod val="50000"/>
                  <a:lumOff val="50000"/>
                </a:schemeClr>
              </a:solidFill>
            </a:endParaRPr>
          </a:p>
        </p:txBody>
      </p:sp>
      <p:sp>
        <p:nvSpPr>
          <p:cNvPr id="43" name="Shape 5">
            <a:extLst>
              <a:ext uri="{FF2B5EF4-FFF2-40B4-BE49-F238E27FC236}">
                <a16:creationId xmlns:a16="http://schemas.microsoft.com/office/drawing/2014/main" id="{5C6B1D92-F160-EB07-18DF-3DF08DE1E872}"/>
              </a:ext>
            </a:extLst>
          </p:cNvPr>
          <p:cNvSpPr/>
          <p:nvPr/>
        </p:nvSpPr>
        <p:spPr>
          <a:xfrm>
            <a:off x="838200" y="1768432"/>
            <a:ext cx="2546150" cy="1920240"/>
          </a:xfrm>
          <a:prstGeom prst="rect">
            <a:avLst/>
          </a:prstGeom>
          <a:solidFill>
            <a:schemeClr val="bg2"/>
          </a:solidFill>
          <a:ln w="9525">
            <a:noFill/>
            <a:prstDash val="solid"/>
          </a:ln>
        </p:spPr>
        <p:txBody>
          <a:bodyPr/>
          <a:lstStyle/>
          <a:p>
            <a:endParaRPr lang="en-US"/>
          </a:p>
        </p:txBody>
      </p:sp>
      <p:sp>
        <p:nvSpPr>
          <p:cNvPr id="44" name="Shape 6">
            <a:extLst>
              <a:ext uri="{FF2B5EF4-FFF2-40B4-BE49-F238E27FC236}">
                <a16:creationId xmlns:a16="http://schemas.microsoft.com/office/drawing/2014/main" id="{7A5E03B0-3133-5E63-E9C3-B24C542EFD76}"/>
              </a:ext>
            </a:extLst>
          </p:cNvPr>
          <p:cNvSpPr/>
          <p:nvPr/>
        </p:nvSpPr>
        <p:spPr>
          <a:xfrm>
            <a:off x="838200" y="1768432"/>
            <a:ext cx="2546150" cy="45720"/>
          </a:xfrm>
          <a:prstGeom prst="rect">
            <a:avLst/>
          </a:prstGeom>
          <a:solidFill>
            <a:srgbClr val="103EFF"/>
          </a:solidFill>
          <a:ln/>
        </p:spPr>
        <p:txBody>
          <a:bodyPr/>
          <a:lstStyle/>
          <a:p>
            <a:endParaRPr lang="en-US"/>
          </a:p>
        </p:txBody>
      </p:sp>
      <p:sp>
        <p:nvSpPr>
          <p:cNvPr id="45" name="Text 7">
            <a:extLst>
              <a:ext uri="{FF2B5EF4-FFF2-40B4-BE49-F238E27FC236}">
                <a16:creationId xmlns:a16="http://schemas.microsoft.com/office/drawing/2014/main" id="{93E25DA6-7B63-9017-2DA7-07FB6E17DCC4}"/>
              </a:ext>
            </a:extLst>
          </p:cNvPr>
          <p:cNvSpPr/>
          <p:nvPr/>
        </p:nvSpPr>
        <p:spPr>
          <a:xfrm>
            <a:off x="1050379" y="1951312"/>
            <a:ext cx="2121792" cy="228600"/>
          </a:xfrm>
          <a:prstGeom prst="rect">
            <a:avLst/>
          </a:prstGeom>
          <a:noFill/>
          <a:ln/>
        </p:spPr>
        <p:txBody>
          <a:bodyPr wrap="square" lIns="0" tIns="0" rIns="0" bIns="0" rtlCol="0" anchor="ctr"/>
          <a:lstStyle/>
          <a:p>
            <a:pPr marL="0" indent="0">
              <a:buNone/>
            </a:pPr>
            <a:r>
              <a:rPr lang="en-US" sz="800" kern="0" spc="300">
                <a:solidFill>
                  <a:schemeClr val="tx1">
                    <a:lumMod val="50000"/>
                    <a:lumOff val="50000"/>
                  </a:schemeClr>
                </a:solidFill>
                <a:ea typeface="DM Sans" pitchFamily="34" charset="-122"/>
                <a:cs typeface="DM Sans" pitchFamily="34" charset="-120"/>
              </a:rPr>
              <a:t>REGULATION</a:t>
            </a:r>
            <a:endParaRPr lang="en-US" sz="800">
              <a:solidFill>
                <a:schemeClr val="tx1">
                  <a:lumMod val="50000"/>
                  <a:lumOff val="50000"/>
                </a:schemeClr>
              </a:solidFill>
            </a:endParaRPr>
          </a:p>
        </p:txBody>
      </p:sp>
      <p:sp>
        <p:nvSpPr>
          <p:cNvPr id="46" name="Text 8">
            <a:extLst>
              <a:ext uri="{FF2B5EF4-FFF2-40B4-BE49-F238E27FC236}">
                <a16:creationId xmlns:a16="http://schemas.microsoft.com/office/drawing/2014/main" id="{58AC90DC-CB04-5FF8-E580-042DB038FBCA}"/>
              </a:ext>
            </a:extLst>
          </p:cNvPr>
          <p:cNvSpPr/>
          <p:nvPr/>
        </p:nvSpPr>
        <p:spPr>
          <a:xfrm>
            <a:off x="1050379" y="2188704"/>
            <a:ext cx="2121792" cy="228600"/>
          </a:xfrm>
          <a:prstGeom prst="rect">
            <a:avLst/>
          </a:prstGeom>
          <a:noFill/>
          <a:ln/>
        </p:spPr>
        <p:txBody>
          <a:bodyPr wrap="square" lIns="0" tIns="0" rIns="0" bIns="0" rtlCol="0" anchor="t"/>
          <a:lstStyle/>
          <a:p>
            <a:pPr marL="0" indent="0">
              <a:buNone/>
            </a:pPr>
            <a:r>
              <a:rPr lang="en-US" sz="1600" b="1">
                <a:solidFill>
                  <a:srgbClr val="11122C"/>
                </a:solidFill>
                <a:latin typeface="+mj-lt"/>
                <a:ea typeface="SUSE" pitchFamily="34" charset="-122"/>
                <a:cs typeface="SUSE" pitchFamily="34" charset="-120"/>
              </a:rPr>
              <a:t>HIPAA Security Rule</a:t>
            </a:r>
            <a:endParaRPr lang="en-US" sz="1600">
              <a:latin typeface="+mj-lt"/>
            </a:endParaRPr>
          </a:p>
        </p:txBody>
      </p:sp>
      <p:sp>
        <p:nvSpPr>
          <p:cNvPr id="47" name="Text 9">
            <a:extLst>
              <a:ext uri="{FF2B5EF4-FFF2-40B4-BE49-F238E27FC236}">
                <a16:creationId xmlns:a16="http://schemas.microsoft.com/office/drawing/2014/main" id="{FA662B63-6E23-8EB0-1DCE-9BC21396C88A}"/>
              </a:ext>
            </a:extLst>
          </p:cNvPr>
          <p:cNvSpPr/>
          <p:nvPr/>
        </p:nvSpPr>
        <p:spPr>
          <a:xfrm>
            <a:off x="1050379" y="2522812"/>
            <a:ext cx="2121792" cy="640080"/>
          </a:xfrm>
          <a:prstGeom prst="rect">
            <a:avLst/>
          </a:prstGeom>
          <a:noFill/>
          <a:ln/>
        </p:spPr>
        <p:txBody>
          <a:bodyPr wrap="square" lIns="0" tIns="0" rIns="0" bIns="0" rtlCol="0" anchor="t"/>
          <a:lstStyle/>
          <a:p>
            <a:pPr marL="0" indent="0">
              <a:buNone/>
            </a:pPr>
            <a:r>
              <a:rPr lang="en-US" sz="1000">
                <a:solidFill>
                  <a:srgbClr val="11122C"/>
                </a:solidFill>
                <a:ea typeface="DM Sans" pitchFamily="34" charset="-122"/>
                <a:cs typeface="DM Sans" pitchFamily="34" charset="-120"/>
              </a:rPr>
              <a:t>Federal cybersecurity standard for ePHI. Compass helps build the controls, documentation, and risk analysis HHS expects.</a:t>
            </a:r>
            <a:endParaRPr lang="en-US" sz="1000"/>
          </a:p>
        </p:txBody>
      </p:sp>
      <p:sp>
        <p:nvSpPr>
          <p:cNvPr id="48" name="Shape 10">
            <a:extLst>
              <a:ext uri="{FF2B5EF4-FFF2-40B4-BE49-F238E27FC236}">
                <a16:creationId xmlns:a16="http://schemas.microsoft.com/office/drawing/2014/main" id="{E2B03947-49E5-B558-326B-2E0EC1B17124}"/>
              </a:ext>
            </a:extLst>
          </p:cNvPr>
          <p:cNvSpPr/>
          <p:nvPr/>
        </p:nvSpPr>
        <p:spPr>
          <a:xfrm>
            <a:off x="1050379" y="3322912"/>
            <a:ext cx="2121792" cy="10973"/>
          </a:xfrm>
          <a:prstGeom prst="rect">
            <a:avLst/>
          </a:prstGeom>
          <a:solidFill>
            <a:srgbClr val="E5E7EB"/>
          </a:solidFill>
          <a:ln/>
        </p:spPr>
        <p:txBody>
          <a:bodyPr/>
          <a:lstStyle/>
          <a:p>
            <a:endParaRPr lang="en-US"/>
          </a:p>
        </p:txBody>
      </p:sp>
      <p:sp>
        <p:nvSpPr>
          <p:cNvPr id="49" name="Text 11">
            <a:extLst>
              <a:ext uri="{FF2B5EF4-FFF2-40B4-BE49-F238E27FC236}">
                <a16:creationId xmlns:a16="http://schemas.microsoft.com/office/drawing/2014/main" id="{8B9D9F67-3C05-ACCC-D83F-31E385A64700}"/>
              </a:ext>
            </a:extLst>
          </p:cNvPr>
          <p:cNvSpPr/>
          <p:nvPr/>
        </p:nvSpPr>
        <p:spPr>
          <a:xfrm>
            <a:off x="1050379" y="3368632"/>
            <a:ext cx="2121792" cy="274320"/>
          </a:xfrm>
          <a:prstGeom prst="rect">
            <a:avLst/>
          </a:prstGeom>
          <a:noFill/>
          <a:ln/>
        </p:spPr>
        <p:txBody>
          <a:bodyPr wrap="square" lIns="0" tIns="0" rIns="0" bIns="0" rtlCol="0" anchor="ctr"/>
          <a:lstStyle/>
          <a:p>
            <a:pPr marL="0" indent="0">
              <a:buNone/>
            </a:pPr>
            <a:r>
              <a:rPr lang="en-US" sz="850" i="1">
                <a:ea typeface="DM Sans" pitchFamily="34" charset="-122"/>
                <a:cs typeface="DM Sans" pitchFamily="34" charset="-120"/>
              </a:rPr>
              <a:t>Final rule targeted May 2026</a:t>
            </a:r>
            <a:endParaRPr lang="en-US" sz="850"/>
          </a:p>
        </p:txBody>
      </p:sp>
      <p:sp>
        <p:nvSpPr>
          <p:cNvPr id="50" name="Shape 12">
            <a:extLst>
              <a:ext uri="{FF2B5EF4-FFF2-40B4-BE49-F238E27FC236}">
                <a16:creationId xmlns:a16="http://schemas.microsoft.com/office/drawing/2014/main" id="{F9D3D337-B891-484E-FDF3-CDEF1275C5F5}"/>
              </a:ext>
            </a:extLst>
          </p:cNvPr>
          <p:cNvSpPr/>
          <p:nvPr/>
        </p:nvSpPr>
        <p:spPr>
          <a:xfrm>
            <a:off x="3494683" y="1768432"/>
            <a:ext cx="2546150" cy="1920240"/>
          </a:xfrm>
          <a:prstGeom prst="rect">
            <a:avLst/>
          </a:prstGeom>
          <a:solidFill>
            <a:schemeClr val="bg2"/>
          </a:solidFill>
          <a:ln w="9525">
            <a:noFill/>
            <a:prstDash val="solid"/>
          </a:ln>
        </p:spPr>
        <p:txBody>
          <a:bodyPr/>
          <a:lstStyle/>
          <a:p>
            <a:endParaRPr lang="en-US"/>
          </a:p>
        </p:txBody>
      </p:sp>
      <p:sp>
        <p:nvSpPr>
          <p:cNvPr id="51" name="Shape 13">
            <a:extLst>
              <a:ext uri="{FF2B5EF4-FFF2-40B4-BE49-F238E27FC236}">
                <a16:creationId xmlns:a16="http://schemas.microsoft.com/office/drawing/2014/main" id="{B5435254-769C-9CE1-083B-D7DEAD1A5964}"/>
              </a:ext>
            </a:extLst>
          </p:cNvPr>
          <p:cNvSpPr/>
          <p:nvPr/>
        </p:nvSpPr>
        <p:spPr>
          <a:xfrm>
            <a:off x="3494683" y="1768432"/>
            <a:ext cx="2546150" cy="45720"/>
          </a:xfrm>
          <a:prstGeom prst="rect">
            <a:avLst/>
          </a:prstGeom>
          <a:solidFill>
            <a:srgbClr val="103EFF"/>
          </a:solidFill>
          <a:ln/>
        </p:spPr>
        <p:txBody>
          <a:bodyPr/>
          <a:lstStyle/>
          <a:p>
            <a:endParaRPr lang="en-US"/>
          </a:p>
        </p:txBody>
      </p:sp>
      <p:sp>
        <p:nvSpPr>
          <p:cNvPr id="52" name="Text 14">
            <a:extLst>
              <a:ext uri="{FF2B5EF4-FFF2-40B4-BE49-F238E27FC236}">
                <a16:creationId xmlns:a16="http://schemas.microsoft.com/office/drawing/2014/main" id="{50EDF914-F9D6-6DB0-EFB4-73A9DE33DBFC}"/>
              </a:ext>
            </a:extLst>
          </p:cNvPr>
          <p:cNvSpPr/>
          <p:nvPr/>
        </p:nvSpPr>
        <p:spPr>
          <a:xfrm>
            <a:off x="3706862" y="1951312"/>
            <a:ext cx="2121792" cy="228600"/>
          </a:xfrm>
          <a:prstGeom prst="rect">
            <a:avLst/>
          </a:prstGeom>
          <a:noFill/>
          <a:ln/>
        </p:spPr>
        <p:txBody>
          <a:bodyPr wrap="square" lIns="0" tIns="0" rIns="0" bIns="0" rtlCol="0" anchor="ctr"/>
          <a:lstStyle/>
          <a:p>
            <a:pPr marL="0" indent="0">
              <a:buNone/>
            </a:pPr>
            <a:r>
              <a:rPr lang="en-US" sz="800" kern="0" spc="300">
                <a:solidFill>
                  <a:schemeClr val="tx1">
                    <a:lumMod val="50000"/>
                    <a:lumOff val="50000"/>
                  </a:schemeClr>
                </a:solidFill>
                <a:ea typeface="DM Sans" pitchFamily="34" charset="-122"/>
                <a:cs typeface="DM Sans" pitchFamily="34" charset="-120"/>
              </a:rPr>
              <a:t>FRAMEWORK</a:t>
            </a:r>
            <a:endParaRPr lang="en-US" sz="800">
              <a:solidFill>
                <a:schemeClr val="tx1">
                  <a:lumMod val="50000"/>
                  <a:lumOff val="50000"/>
                </a:schemeClr>
              </a:solidFill>
            </a:endParaRPr>
          </a:p>
        </p:txBody>
      </p:sp>
      <p:sp>
        <p:nvSpPr>
          <p:cNvPr id="53" name="Text 15">
            <a:extLst>
              <a:ext uri="{FF2B5EF4-FFF2-40B4-BE49-F238E27FC236}">
                <a16:creationId xmlns:a16="http://schemas.microsoft.com/office/drawing/2014/main" id="{1D46D439-0769-1C62-DEEB-41185ED2B5C8}"/>
              </a:ext>
            </a:extLst>
          </p:cNvPr>
          <p:cNvSpPr/>
          <p:nvPr/>
        </p:nvSpPr>
        <p:spPr>
          <a:xfrm>
            <a:off x="3706862" y="2188704"/>
            <a:ext cx="2121792" cy="228600"/>
          </a:xfrm>
          <a:prstGeom prst="rect">
            <a:avLst/>
          </a:prstGeom>
          <a:noFill/>
          <a:ln/>
        </p:spPr>
        <p:txBody>
          <a:bodyPr wrap="square" lIns="0" tIns="0" rIns="0" bIns="0" rtlCol="0" anchor="t"/>
          <a:lstStyle/>
          <a:p>
            <a:pPr marL="0" indent="0">
              <a:buNone/>
            </a:pPr>
            <a:r>
              <a:rPr lang="en-US" sz="1600" b="1">
                <a:solidFill>
                  <a:srgbClr val="11122C"/>
                </a:solidFill>
                <a:latin typeface="+mj-lt"/>
                <a:ea typeface="SUSE" pitchFamily="34" charset="-122"/>
                <a:cs typeface="SUSE" pitchFamily="34" charset="-120"/>
              </a:rPr>
              <a:t>HITRUST CSF</a:t>
            </a:r>
            <a:endParaRPr lang="en-US" sz="1600">
              <a:latin typeface="+mj-lt"/>
            </a:endParaRPr>
          </a:p>
        </p:txBody>
      </p:sp>
      <p:sp>
        <p:nvSpPr>
          <p:cNvPr id="54" name="Text 16">
            <a:extLst>
              <a:ext uri="{FF2B5EF4-FFF2-40B4-BE49-F238E27FC236}">
                <a16:creationId xmlns:a16="http://schemas.microsoft.com/office/drawing/2014/main" id="{017089FD-DA35-0B4A-78B4-279738A779CE}"/>
              </a:ext>
            </a:extLst>
          </p:cNvPr>
          <p:cNvSpPr/>
          <p:nvPr/>
        </p:nvSpPr>
        <p:spPr>
          <a:xfrm>
            <a:off x="3706862" y="2522812"/>
            <a:ext cx="2121792" cy="640080"/>
          </a:xfrm>
          <a:prstGeom prst="rect">
            <a:avLst/>
          </a:prstGeom>
          <a:noFill/>
          <a:ln/>
        </p:spPr>
        <p:txBody>
          <a:bodyPr wrap="square" lIns="0" tIns="0" rIns="0" bIns="0" rtlCol="0" anchor="t"/>
          <a:lstStyle/>
          <a:p>
            <a:pPr marL="0" indent="0">
              <a:buNone/>
            </a:pPr>
            <a:r>
              <a:rPr lang="en-US" sz="1000">
                <a:solidFill>
                  <a:srgbClr val="11122C"/>
                </a:solidFill>
                <a:ea typeface="DM Sans" pitchFamily="34" charset="-122"/>
                <a:cs typeface="DM Sans" pitchFamily="34" charset="-120"/>
              </a:rPr>
              <a:t>Healthcare-aligned certification mapping HIPAA, NIST, and ISO. Compass supports e1, i1, and r2 readiness work.</a:t>
            </a:r>
            <a:endParaRPr lang="en-US" sz="1000"/>
          </a:p>
        </p:txBody>
      </p:sp>
      <p:sp>
        <p:nvSpPr>
          <p:cNvPr id="55" name="Shape 17">
            <a:extLst>
              <a:ext uri="{FF2B5EF4-FFF2-40B4-BE49-F238E27FC236}">
                <a16:creationId xmlns:a16="http://schemas.microsoft.com/office/drawing/2014/main" id="{FE0BF66D-884C-6F24-4A54-A580F2D20463}"/>
              </a:ext>
            </a:extLst>
          </p:cNvPr>
          <p:cNvSpPr/>
          <p:nvPr/>
        </p:nvSpPr>
        <p:spPr>
          <a:xfrm>
            <a:off x="3706862" y="3322912"/>
            <a:ext cx="2121792" cy="10973"/>
          </a:xfrm>
          <a:prstGeom prst="rect">
            <a:avLst/>
          </a:prstGeom>
          <a:solidFill>
            <a:srgbClr val="E5E7EB"/>
          </a:solidFill>
          <a:ln/>
        </p:spPr>
        <p:txBody>
          <a:bodyPr/>
          <a:lstStyle/>
          <a:p>
            <a:endParaRPr lang="en-US"/>
          </a:p>
        </p:txBody>
      </p:sp>
      <p:sp>
        <p:nvSpPr>
          <p:cNvPr id="56" name="Text 18">
            <a:extLst>
              <a:ext uri="{FF2B5EF4-FFF2-40B4-BE49-F238E27FC236}">
                <a16:creationId xmlns:a16="http://schemas.microsoft.com/office/drawing/2014/main" id="{F9941409-B3A2-55A9-EFF7-602B5C403A76}"/>
              </a:ext>
            </a:extLst>
          </p:cNvPr>
          <p:cNvSpPr/>
          <p:nvPr/>
        </p:nvSpPr>
        <p:spPr>
          <a:xfrm>
            <a:off x="3706862" y="3368632"/>
            <a:ext cx="2121792" cy="274320"/>
          </a:xfrm>
          <a:prstGeom prst="rect">
            <a:avLst/>
          </a:prstGeom>
          <a:noFill/>
          <a:ln/>
        </p:spPr>
        <p:txBody>
          <a:bodyPr wrap="square" lIns="0" tIns="0" rIns="0" bIns="0" rtlCol="0" anchor="ctr"/>
          <a:lstStyle/>
          <a:p>
            <a:pPr marL="0" indent="0">
              <a:buNone/>
            </a:pPr>
            <a:r>
              <a:rPr lang="en-US" sz="850" i="1">
                <a:ea typeface="DM Sans" pitchFamily="34" charset="-122"/>
                <a:cs typeface="DM Sans" pitchFamily="34" charset="-120"/>
              </a:rPr>
              <a:t>v11.6.0 current as of Aug 2025</a:t>
            </a:r>
            <a:endParaRPr lang="en-US" sz="850"/>
          </a:p>
        </p:txBody>
      </p:sp>
      <p:sp>
        <p:nvSpPr>
          <p:cNvPr id="57" name="Shape 19">
            <a:extLst>
              <a:ext uri="{FF2B5EF4-FFF2-40B4-BE49-F238E27FC236}">
                <a16:creationId xmlns:a16="http://schemas.microsoft.com/office/drawing/2014/main" id="{661BAAC0-17DB-8D1C-7E7A-88944FCB29FD}"/>
              </a:ext>
            </a:extLst>
          </p:cNvPr>
          <p:cNvSpPr/>
          <p:nvPr/>
        </p:nvSpPr>
        <p:spPr>
          <a:xfrm>
            <a:off x="6151167" y="1768432"/>
            <a:ext cx="2546150" cy="1920240"/>
          </a:xfrm>
          <a:prstGeom prst="rect">
            <a:avLst/>
          </a:prstGeom>
          <a:solidFill>
            <a:schemeClr val="bg2"/>
          </a:solidFill>
          <a:ln w="9525">
            <a:noFill/>
            <a:prstDash val="solid"/>
          </a:ln>
        </p:spPr>
        <p:txBody>
          <a:bodyPr/>
          <a:lstStyle/>
          <a:p>
            <a:endParaRPr lang="en-US"/>
          </a:p>
        </p:txBody>
      </p:sp>
      <p:sp>
        <p:nvSpPr>
          <p:cNvPr id="58" name="Shape 20">
            <a:extLst>
              <a:ext uri="{FF2B5EF4-FFF2-40B4-BE49-F238E27FC236}">
                <a16:creationId xmlns:a16="http://schemas.microsoft.com/office/drawing/2014/main" id="{E2CC1BF9-A5A9-B258-3BC9-43F2F38542B5}"/>
              </a:ext>
            </a:extLst>
          </p:cNvPr>
          <p:cNvSpPr/>
          <p:nvPr/>
        </p:nvSpPr>
        <p:spPr>
          <a:xfrm>
            <a:off x="6151167" y="1768432"/>
            <a:ext cx="2546150" cy="45720"/>
          </a:xfrm>
          <a:prstGeom prst="rect">
            <a:avLst/>
          </a:prstGeom>
          <a:solidFill>
            <a:srgbClr val="103EFF"/>
          </a:solidFill>
          <a:ln/>
        </p:spPr>
        <p:txBody>
          <a:bodyPr/>
          <a:lstStyle/>
          <a:p>
            <a:endParaRPr lang="en-US"/>
          </a:p>
        </p:txBody>
      </p:sp>
      <p:sp>
        <p:nvSpPr>
          <p:cNvPr id="59" name="Text 21">
            <a:extLst>
              <a:ext uri="{FF2B5EF4-FFF2-40B4-BE49-F238E27FC236}">
                <a16:creationId xmlns:a16="http://schemas.microsoft.com/office/drawing/2014/main" id="{B74DC65A-E6C7-B075-9F26-AD350B937A12}"/>
              </a:ext>
            </a:extLst>
          </p:cNvPr>
          <p:cNvSpPr/>
          <p:nvPr/>
        </p:nvSpPr>
        <p:spPr>
          <a:xfrm>
            <a:off x="6363346" y="1951312"/>
            <a:ext cx="2121792" cy="228600"/>
          </a:xfrm>
          <a:prstGeom prst="rect">
            <a:avLst/>
          </a:prstGeom>
          <a:noFill/>
          <a:ln/>
        </p:spPr>
        <p:txBody>
          <a:bodyPr wrap="square" lIns="0" tIns="0" rIns="0" bIns="0" rtlCol="0" anchor="ctr"/>
          <a:lstStyle/>
          <a:p>
            <a:pPr marL="0" indent="0">
              <a:buNone/>
            </a:pPr>
            <a:r>
              <a:rPr lang="en-US" sz="800" kern="0" spc="300">
                <a:solidFill>
                  <a:schemeClr val="tx1">
                    <a:lumMod val="50000"/>
                    <a:lumOff val="50000"/>
                  </a:schemeClr>
                </a:solidFill>
                <a:ea typeface="DM Sans" pitchFamily="34" charset="-122"/>
                <a:cs typeface="DM Sans" pitchFamily="34" charset="-120"/>
              </a:rPr>
              <a:t>BEST PRACTICES</a:t>
            </a:r>
            <a:endParaRPr lang="en-US" sz="800">
              <a:solidFill>
                <a:schemeClr val="tx1">
                  <a:lumMod val="50000"/>
                  <a:lumOff val="50000"/>
                </a:schemeClr>
              </a:solidFill>
            </a:endParaRPr>
          </a:p>
        </p:txBody>
      </p:sp>
      <p:sp>
        <p:nvSpPr>
          <p:cNvPr id="60" name="Text 22">
            <a:extLst>
              <a:ext uri="{FF2B5EF4-FFF2-40B4-BE49-F238E27FC236}">
                <a16:creationId xmlns:a16="http://schemas.microsoft.com/office/drawing/2014/main" id="{B79730AC-D8D2-D5B2-A740-1B869BB851D7}"/>
              </a:ext>
            </a:extLst>
          </p:cNvPr>
          <p:cNvSpPr/>
          <p:nvPr/>
        </p:nvSpPr>
        <p:spPr>
          <a:xfrm>
            <a:off x="6363346" y="2188704"/>
            <a:ext cx="2121792" cy="228600"/>
          </a:xfrm>
          <a:prstGeom prst="rect">
            <a:avLst/>
          </a:prstGeom>
          <a:noFill/>
          <a:ln/>
        </p:spPr>
        <p:txBody>
          <a:bodyPr wrap="square" lIns="0" tIns="0" rIns="0" bIns="0" rtlCol="0" anchor="t"/>
          <a:lstStyle/>
          <a:p>
            <a:pPr marL="0" indent="0">
              <a:buNone/>
            </a:pPr>
            <a:r>
              <a:rPr lang="en-US" sz="1600" b="1">
                <a:solidFill>
                  <a:srgbClr val="11122C"/>
                </a:solidFill>
                <a:latin typeface="+mj-lt"/>
                <a:ea typeface="SUSE" pitchFamily="34" charset="-122"/>
                <a:cs typeface="SUSE" pitchFamily="34" charset="-120"/>
              </a:rPr>
              <a:t>HHS 405(d) HICP</a:t>
            </a:r>
            <a:endParaRPr lang="en-US" sz="1600">
              <a:latin typeface="+mj-lt"/>
            </a:endParaRPr>
          </a:p>
        </p:txBody>
      </p:sp>
      <p:sp>
        <p:nvSpPr>
          <p:cNvPr id="61" name="Text 23">
            <a:extLst>
              <a:ext uri="{FF2B5EF4-FFF2-40B4-BE49-F238E27FC236}">
                <a16:creationId xmlns:a16="http://schemas.microsoft.com/office/drawing/2014/main" id="{FEE235D6-B568-660A-6783-976230DE4F66}"/>
              </a:ext>
            </a:extLst>
          </p:cNvPr>
          <p:cNvSpPr/>
          <p:nvPr/>
        </p:nvSpPr>
        <p:spPr>
          <a:xfrm>
            <a:off x="6363346" y="2522812"/>
            <a:ext cx="2121792" cy="640080"/>
          </a:xfrm>
          <a:prstGeom prst="rect">
            <a:avLst/>
          </a:prstGeom>
          <a:noFill/>
          <a:ln/>
        </p:spPr>
        <p:txBody>
          <a:bodyPr wrap="square" lIns="0" tIns="0" rIns="0" bIns="0" rtlCol="0" anchor="t"/>
          <a:lstStyle/>
          <a:p>
            <a:pPr marL="0" indent="0">
              <a:buNone/>
            </a:pPr>
            <a:r>
              <a:rPr lang="en-US" sz="1000">
                <a:solidFill>
                  <a:srgbClr val="11122C"/>
                </a:solidFill>
                <a:ea typeface="DM Sans" pitchFamily="34" charset="-122"/>
                <a:cs typeface="DM Sans" pitchFamily="34" charset="-120"/>
              </a:rPr>
              <a:t>Recognized security practices for healthcare. Helps reduce penalties and align with what OCR expects </a:t>
            </a:r>
            <a:br>
              <a:rPr lang="en-US" sz="1000">
                <a:solidFill>
                  <a:srgbClr val="11122C"/>
                </a:solidFill>
                <a:ea typeface="DM Sans" pitchFamily="34" charset="-122"/>
                <a:cs typeface="DM Sans" pitchFamily="34" charset="-120"/>
              </a:rPr>
            </a:br>
            <a:r>
              <a:rPr lang="en-US" sz="1000">
                <a:solidFill>
                  <a:srgbClr val="11122C"/>
                </a:solidFill>
                <a:ea typeface="DM Sans" pitchFamily="34" charset="-122"/>
                <a:cs typeface="DM Sans" pitchFamily="34" charset="-120"/>
              </a:rPr>
              <a:t>to see.</a:t>
            </a:r>
            <a:endParaRPr lang="en-US" sz="1000"/>
          </a:p>
        </p:txBody>
      </p:sp>
      <p:sp>
        <p:nvSpPr>
          <p:cNvPr id="62" name="Shape 24">
            <a:extLst>
              <a:ext uri="{FF2B5EF4-FFF2-40B4-BE49-F238E27FC236}">
                <a16:creationId xmlns:a16="http://schemas.microsoft.com/office/drawing/2014/main" id="{4C0A83CA-6449-C0F0-6E5C-8777A57F4DB6}"/>
              </a:ext>
            </a:extLst>
          </p:cNvPr>
          <p:cNvSpPr/>
          <p:nvPr/>
        </p:nvSpPr>
        <p:spPr>
          <a:xfrm>
            <a:off x="6363346" y="3322912"/>
            <a:ext cx="2121792" cy="10973"/>
          </a:xfrm>
          <a:prstGeom prst="rect">
            <a:avLst/>
          </a:prstGeom>
          <a:solidFill>
            <a:srgbClr val="E5E7EB"/>
          </a:solidFill>
          <a:ln/>
        </p:spPr>
        <p:txBody>
          <a:bodyPr/>
          <a:lstStyle/>
          <a:p>
            <a:endParaRPr lang="en-US"/>
          </a:p>
        </p:txBody>
      </p:sp>
      <p:sp>
        <p:nvSpPr>
          <p:cNvPr id="63" name="Text 25">
            <a:extLst>
              <a:ext uri="{FF2B5EF4-FFF2-40B4-BE49-F238E27FC236}">
                <a16:creationId xmlns:a16="http://schemas.microsoft.com/office/drawing/2014/main" id="{66FB25E4-7BCB-404B-E6BE-5DE8674C75C5}"/>
              </a:ext>
            </a:extLst>
          </p:cNvPr>
          <p:cNvSpPr/>
          <p:nvPr/>
        </p:nvSpPr>
        <p:spPr>
          <a:xfrm>
            <a:off x="6363346" y="3368632"/>
            <a:ext cx="2121792" cy="274320"/>
          </a:xfrm>
          <a:prstGeom prst="rect">
            <a:avLst/>
          </a:prstGeom>
          <a:noFill/>
          <a:ln>
            <a:noFill/>
          </a:ln>
        </p:spPr>
        <p:txBody>
          <a:bodyPr wrap="square" lIns="0" tIns="0" rIns="0" bIns="0" rtlCol="0" anchor="ctr"/>
          <a:lstStyle/>
          <a:p>
            <a:pPr marL="0" indent="0">
              <a:buNone/>
            </a:pPr>
            <a:r>
              <a:rPr lang="en-US" sz="850" i="1">
                <a:ea typeface="DM Sans" pitchFamily="34" charset="-122"/>
                <a:cs typeface="DM Sans" pitchFamily="34" charset="-120"/>
              </a:rPr>
              <a:t>Recognized under HITECH</a:t>
            </a:r>
            <a:endParaRPr lang="en-US" sz="850"/>
          </a:p>
        </p:txBody>
      </p:sp>
      <p:sp>
        <p:nvSpPr>
          <p:cNvPr id="64" name="Shape 26">
            <a:extLst>
              <a:ext uri="{FF2B5EF4-FFF2-40B4-BE49-F238E27FC236}">
                <a16:creationId xmlns:a16="http://schemas.microsoft.com/office/drawing/2014/main" id="{8D4B3BAC-7323-73D2-B605-77F35B5EC598}"/>
              </a:ext>
            </a:extLst>
          </p:cNvPr>
          <p:cNvSpPr/>
          <p:nvPr/>
        </p:nvSpPr>
        <p:spPr>
          <a:xfrm>
            <a:off x="8807650" y="1768432"/>
            <a:ext cx="2546150" cy="1920240"/>
          </a:xfrm>
          <a:prstGeom prst="rect">
            <a:avLst/>
          </a:prstGeom>
          <a:solidFill>
            <a:schemeClr val="bg2"/>
          </a:solidFill>
          <a:ln w="9525">
            <a:noFill/>
            <a:prstDash val="solid"/>
          </a:ln>
        </p:spPr>
        <p:txBody>
          <a:bodyPr/>
          <a:lstStyle/>
          <a:p>
            <a:endParaRPr lang="en-US"/>
          </a:p>
        </p:txBody>
      </p:sp>
      <p:sp>
        <p:nvSpPr>
          <p:cNvPr id="65" name="Shape 27">
            <a:extLst>
              <a:ext uri="{FF2B5EF4-FFF2-40B4-BE49-F238E27FC236}">
                <a16:creationId xmlns:a16="http://schemas.microsoft.com/office/drawing/2014/main" id="{8CD64DB0-E214-7E66-BF70-090071D823BD}"/>
              </a:ext>
            </a:extLst>
          </p:cNvPr>
          <p:cNvSpPr/>
          <p:nvPr/>
        </p:nvSpPr>
        <p:spPr>
          <a:xfrm>
            <a:off x="8807650" y="1768432"/>
            <a:ext cx="2546150" cy="45720"/>
          </a:xfrm>
          <a:prstGeom prst="rect">
            <a:avLst/>
          </a:prstGeom>
          <a:solidFill>
            <a:srgbClr val="103EFF"/>
          </a:solidFill>
          <a:ln/>
        </p:spPr>
        <p:txBody>
          <a:bodyPr/>
          <a:lstStyle/>
          <a:p>
            <a:endParaRPr lang="en-US"/>
          </a:p>
        </p:txBody>
      </p:sp>
      <p:sp>
        <p:nvSpPr>
          <p:cNvPr id="66" name="Text 28">
            <a:extLst>
              <a:ext uri="{FF2B5EF4-FFF2-40B4-BE49-F238E27FC236}">
                <a16:creationId xmlns:a16="http://schemas.microsoft.com/office/drawing/2014/main" id="{32B5DC38-C784-845D-EBED-DE73175F2AC8}"/>
              </a:ext>
            </a:extLst>
          </p:cNvPr>
          <p:cNvSpPr/>
          <p:nvPr/>
        </p:nvSpPr>
        <p:spPr>
          <a:xfrm>
            <a:off x="9019829" y="1951312"/>
            <a:ext cx="2121792" cy="228600"/>
          </a:xfrm>
          <a:prstGeom prst="rect">
            <a:avLst/>
          </a:prstGeom>
          <a:noFill/>
          <a:ln/>
        </p:spPr>
        <p:txBody>
          <a:bodyPr wrap="square" lIns="0" tIns="0" rIns="0" bIns="0" rtlCol="0" anchor="ctr"/>
          <a:lstStyle/>
          <a:p>
            <a:pPr marL="0" indent="0">
              <a:buNone/>
            </a:pPr>
            <a:r>
              <a:rPr lang="en-US" sz="800" kern="0" spc="300">
                <a:solidFill>
                  <a:schemeClr val="tx1">
                    <a:lumMod val="50000"/>
                    <a:lumOff val="50000"/>
                  </a:schemeClr>
                </a:solidFill>
                <a:ea typeface="DM Sans" pitchFamily="34" charset="-122"/>
                <a:cs typeface="DM Sans" pitchFamily="34" charset="-120"/>
              </a:rPr>
              <a:t>PRIVACY</a:t>
            </a:r>
            <a:endParaRPr lang="en-US" sz="800">
              <a:solidFill>
                <a:schemeClr val="tx1">
                  <a:lumMod val="50000"/>
                  <a:lumOff val="50000"/>
                </a:schemeClr>
              </a:solidFill>
            </a:endParaRPr>
          </a:p>
        </p:txBody>
      </p:sp>
      <p:sp>
        <p:nvSpPr>
          <p:cNvPr id="67" name="Text 29">
            <a:extLst>
              <a:ext uri="{FF2B5EF4-FFF2-40B4-BE49-F238E27FC236}">
                <a16:creationId xmlns:a16="http://schemas.microsoft.com/office/drawing/2014/main" id="{4247E5FE-0A57-420A-0986-CD85C8A32E55}"/>
              </a:ext>
            </a:extLst>
          </p:cNvPr>
          <p:cNvSpPr/>
          <p:nvPr/>
        </p:nvSpPr>
        <p:spPr>
          <a:xfrm>
            <a:off x="9019829" y="2188704"/>
            <a:ext cx="2121792" cy="228600"/>
          </a:xfrm>
          <a:prstGeom prst="rect">
            <a:avLst/>
          </a:prstGeom>
          <a:noFill/>
          <a:ln/>
        </p:spPr>
        <p:txBody>
          <a:bodyPr wrap="square" lIns="0" tIns="0" rIns="0" bIns="0" rtlCol="0" anchor="t"/>
          <a:lstStyle/>
          <a:p>
            <a:pPr marL="0" indent="0">
              <a:buNone/>
            </a:pPr>
            <a:r>
              <a:rPr lang="en-US" sz="1600" b="1">
                <a:solidFill>
                  <a:srgbClr val="11122C"/>
                </a:solidFill>
                <a:latin typeface="+mj-lt"/>
                <a:ea typeface="SUSE" pitchFamily="34" charset="-122"/>
                <a:cs typeface="SUSE" pitchFamily="34" charset="-120"/>
              </a:rPr>
              <a:t>HIPAA Privacy Rule</a:t>
            </a:r>
            <a:endParaRPr lang="en-US" sz="1600">
              <a:latin typeface="+mj-lt"/>
            </a:endParaRPr>
          </a:p>
        </p:txBody>
      </p:sp>
      <p:sp>
        <p:nvSpPr>
          <p:cNvPr id="68" name="Text 30">
            <a:extLst>
              <a:ext uri="{FF2B5EF4-FFF2-40B4-BE49-F238E27FC236}">
                <a16:creationId xmlns:a16="http://schemas.microsoft.com/office/drawing/2014/main" id="{31943E6E-CCF5-D74A-4DCF-EF448C95916B}"/>
              </a:ext>
            </a:extLst>
          </p:cNvPr>
          <p:cNvSpPr/>
          <p:nvPr/>
        </p:nvSpPr>
        <p:spPr>
          <a:xfrm>
            <a:off x="9019829" y="2522812"/>
            <a:ext cx="2121792" cy="640080"/>
          </a:xfrm>
          <a:prstGeom prst="rect">
            <a:avLst/>
          </a:prstGeom>
          <a:noFill/>
          <a:ln/>
        </p:spPr>
        <p:txBody>
          <a:bodyPr wrap="square" lIns="0" tIns="0" rIns="0" bIns="0" rtlCol="0" anchor="t"/>
          <a:lstStyle/>
          <a:p>
            <a:pPr marL="0" indent="0">
              <a:buNone/>
            </a:pPr>
            <a:r>
              <a:rPr lang="en-US" sz="1000">
                <a:solidFill>
                  <a:srgbClr val="11122C"/>
                </a:solidFill>
                <a:ea typeface="DM Sans" pitchFamily="34" charset="-122"/>
                <a:cs typeface="DM Sans" pitchFamily="34" charset="-120"/>
              </a:rPr>
              <a:t>Use and disclosure of PHI, NPP requirements, and Part 2 alignment for substance use records.</a:t>
            </a:r>
            <a:endParaRPr lang="en-US" sz="1000"/>
          </a:p>
        </p:txBody>
      </p:sp>
      <p:sp>
        <p:nvSpPr>
          <p:cNvPr id="69" name="Shape 31">
            <a:extLst>
              <a:ext uri="{FF2B5EF4-FFF2-40B4-BE49-F238E27FC236}">
                <a16:creationId xmlns:a16="http://schemas.microsoft.com/office/drawing/2014/main" id="{BDC83408-2F78-1F54-DB58-21712FE7B667}"/>
              </a:ext>
            </a:extLst>
          </p:cNvPr>
          <p:cNvSpPr/>
          <p:nvPr/>
        </p:nvSpPr>
        <p:spPr>
          <a:xfrm>
            <a:off x="9019829" y="3322912"/>
            <a:ext cx="2121792" cy="10973"/>
          </a:xfrm>
          <a:prstGeom prst="rect">
            <a:avLst/>
          </a:prstGeom>
          <a:solidFill>
            <a:srgbClr val="E5E7EB"/>
          </a:solidFill>
          <a:ln/>
        </p:spPr>
        <p:txBody>
          <a:bodyPr/>
          <a:lstStyle/>
          <a:p>
            <a:endParaRPr lang="en-US"/>
          </a:p>
        </p:txBody>
      </p:sp>
      <p:sp>
        <p:nvSpPr>
          <p:cNvPr id="70" name="Text 32">
            <a:extLst>
              <a:ext uri="{FF2B5EF4-FFF2-40B4-BE49-F238E27FC236}">
                <a16:creationId xmlns:a16="http://schemas.microsoft.com/office/drawing/2014/main" id="{EDCBCEF7-0D5C-31C5-87CD-FD249858092F}"/>
              </a:ext>
            </a:extLst>
          </p:cNvPr>
          <p:cNvSpPr/>
          <p:nvPr/>
        </p:nvSpPr>
        <p:spPr>
          <a:xfrm>
            <a:off x="9019829" y="3368632"/>
            <a:ext cx="2121792" cy="274320"/>
          </a:xfrm>
          <a:prstGeom prst="rect">
            <a:avLst/>
          </a:prstGeom>
          <a:noFill/>
          <a:ln/>
        </p:spPr>
        <p:txBody>
          <a:bodyPr wrap="square" lIns="0" tIns="0" rIns="0" bIns="0" rtlCol="0" anchor="ctr"/>
          <a:lstStyle/>
          <a:p>
            <a:pPr marL="0" indent="0">
              <a:buNone/>
            </a:pPr>
            <a:r>
              <a:rPr lang="en-US" sz="850" i="1">
                <a:ea typeface="DM Sans" pitchFamily="34" charset="-122"/>
                <a:cs typeface="DM Sans" pitchFamily="34" charset="-120"/>
              </a:rPr>
              <a:t>NPP changes due Feb 16, 2026</a:t>
            </a:r>
            <a:endParaRPr lang="en-US" sz="850"/>
          </a:p>
        </p:txBody>
      </p:sp>
      <p:pic>
        <p:nvPicPr>
          <p:cNvPr id="73" name="Graphic 72">
            <a:extLst>
              <a:ext uri="{FF2B5EF4-FFF2-40B4-BE49-F238E27FC236}">
                <a16:creationId xmlns:a16="http://schemas.microsoft.com/office/drawing/2014/main" id="{A74036EA-0FCD-599C-3988-F80F9C75A4B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272196" y="4694992"/>
            <a:ext cx="204788" cy="204788"/>
          </a:xfrm>
          <a:prstGeom prst="rect">
            <a:avLst/>
          </a:prstGeom>
        </p:spPr>
      </p:pic>
      <p:sp>
        <p:nvSpPr>
          <p:cNvPr id="74" name="Shape 5">
            <a:extLst>
              <a:ext uri="{FF2B5EF4-FFF2-40B4-BE49-F238E27FC236}">
                <a16:creationId xmlns:a16="http://schemas.microsoft.com/office/drawing/2014/main" id="{432E8F62-6CC3-B5E0-094A-8B37E1954508}"/>
              </a:ext>
            </a:extLst>
          </p:cNvPr>
          <p:cNvSpPr/>
          <p:nvPr/>
        </p:nvSpPr>
        <p:spPr>
          <a:xfrm>
            <a:off x="3494683" y="3800504"/>
            <a:ext cx="2560946" cy="1246286"/>
          </a:xfrm>
          <a:prstGeom prst="rect">
            <a:avLst/>
          </a:prstGeom>
          <a:solidFill>
            <a:srgbClr val="BDED33"/>
          </a:solidFill>
          <a:ln/>
        </p:spPr>
        <p:txBody>
          <a:bodyPr lIns="822960" tIns="91440" rIns="91440" bIns="91440" anchor="ctr" anchorCtr="0"/>
          <a:lstStyle/>
          <a:p>
            <a:r>
              <a:rPr lang="en-US" sz="2800" b="1" dirty="0">
                <a:solidFill>
                  <a:srgbClr val="11122C"/>
                </a:solidFill>
                <a:latin typeface="SUSE" pitchFamily="34" charset="0"/>
                <a:ea typeface="SUSE" pitchFamily="34" charset="-122"/>
                <a:cs typeface="SUSE" pitchFamily="34" charset="-120"/>
              </a:rPr>
              <a:t>$7.42M</a:t>
            </a:r>
          </a:p>
          <a:p>
            <a:r>
              <a:rPr lang="en-US" sz="1000" dirty="0"/>
              <a:t>Average cost of a healthcare data breach, the highest of any industry.</a:t>
            </a:r>
          </a:p>
        </p:txBody>
      </p:sp>
      <p:pic>
        <p:nvPicPr>
          <p:cNvPr id="77" name="Graphic 76">
            <a:extLst>
              <a:ext uri="{FF2B5EF4-FFF2-40B4-BE49-F238E27FC236}">
                <a16:creationId xmlns:a16="http://schemas.microsoft.com/office/drawing/2014/main" id="{B91B1692-AFA2-F288-7CBD-4A68E932272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73991" y="4186062"/>
            <a:ext cx="365760" cy="365760"/>
          </a:xfrm>
          <a:prstGeom prst="rect">
            <a:avLst/>
          </a:prstGeom>
        </p:spPr>
      </p:pic>
      <p:sp>
        <p:nvSpPr>
          <p:cNvPr id="78" name="Shape 5">
            <a:extLst>
              <a:ext uri="{FF2B5EF4-FFF2-40B4-BE49-F238E27FC236}">
                <a16:creationId xmlns:a16="http://schemas.microsoft.com/office/drawing/2014/main" id="{96A88746-9AAF-9215-7F83-81220EFF3357}"/>
              </a:ext>
            </a:extLst>
          </p:cNvPr>
          <p:cNvSpPr/>
          <p:nvPr/>
        </p:nvSpPr>
        <p:spPr>
          <a:xfrm>
            <a:off x="6150364" y="3800504"/>
            <a:ext cx="2560946" cy="1246286"/>
          </a:xfrm>
          <a:prstGeom prst="rect">
            <a:avLst/>
          </a:prstGeom>
          <a:solidFill>
            <a:srgbClr val="BDED33"/>
          </a:solidFill>
          <a:ln/>
        </p:spPr>
        <p:txBody>
          <a:bodyPr lIns="822960" tIns="91440" rIns="91440" bIns="91440" anchor="ctr" anchorCtr="0"/>
          <a:lstStyle/>
          <a:p>
            <a:r>
              <a:rPr lang="en-US" sz="2800" b="1">
                <a:solidFill>
                  <a:srgbClr val="11122C"/>
                </a:solidFill>
                <a:latin typeface="SUSE" pitchFamily="34" charset="0"/>
                <a:ea typeface="SUSE" pitchFamily="34" charset="-122"/>
                <a:cs typeface="SUSE" pitchFamily="34" charset="-120"/>
              </a:rPr>
              <a:t>9 Days</a:t>
            </a:r>
          </a:p>
          <a:p>
            <a:r>
              <a:rPr lang="en-US" sz="1000"/>
              <a:t>Average time to identify and contain a healthcare breach.</a:t>
            </a:r>
          </a:p>
        </p:txBody>
      </p:sp>
      <p:pic>
        <p:nvPicPr>
          <p:cNvPr id="79" name="Graphic 78">
            <a:extLst>
              <a:ext uri="{FF2B5EF4-FFF2-40B4-BE49-F238E27FC236}">
                <a16:creationId xmlns:a16="http://schemas.microsoft.com/office/drawing/2014/main" id="{A756E8E5-0D47-D807-EFAE-66D7C254824A}"/>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58247" y="4186061"/>
            <a:ext cx="320040" cy="365760"/>
          </a:xfrm>
          <a:prstGeom prst="rect">
            <a:avLst/>
          </a:prstGeom>
        </p:spPr>
      </p:pic>
      <p:sp>
        <p:nvSpPr>
          <p:cNvPr id="80" name="Shape 5">
            <a:extLst>
              <a:ext uri="{FF2B5EF4-FFF2-40B4-BE49-F238E27FC236}">
                <a16:creationId xmlns:a16="http://schemas.microsoft.com/office/drawing/2014/main" id="{0A49D600-5426-3DA7-1004-D062A9E46A6A}"/>
              </a:ext>
            </a:extLst>
          </p:cNvPr>
          <p:cNvSpPr/>
          <p:nvPr/>
        </p:nvSpPr>
        <p:spPr>
          <a:xfrm>
            <a:off x="8806044" y="3800504"/>
            <a:ext cx="2560946" cy="1246286"/>
          </a:xfrm>
          <a:prstGeom prst="rect">
            <a:avLst/>
          </a:prstGeom>
          <a:solidFill>
            <a:srgbClr val="BDED33"/>
          </a:solidFill>
          <a:ln/>
        </p:spPr>
        <p:txBody>
          <a:bodyPr lIns="822960" tIns="91440" rIns="91440" bIns="91440" anchor="ctr" anchorCtr="0"/>
          <a:lstStyle/>
          <a:p>
            <a:r>
              <a:rPr lang="en-US" sz="2800" b="1">
                <a:solidFill>
                  <a:srgbClr val="11122C"/>
                </a:solidFill>
                <a:latin typeface="SUSE" pitchFamily="34" charset="0"/>
                <a:ea typeface="SUSE" pitchFamily="34" charset="-122"/>
                <a:cs typeface="SUSE" pitchFamily="34" charset="-120"/>
              </a:rPr>
              <a:t>935M+</a:t>
            </a:r>
          </a:p>
          <a:p>
            <a:r>
              <a:rPr lang="en-US" sz="1000"/>
              <a:t>Individuals affected by reported healthcare breaches since 2009.</a:t>
            </a:r>
          </a:p>
        </p:txBody>
      </p:sp>
      <p:pic>
        <p:nvPicPr>
          <p:cNvPr id="81" name="Graphic 80">
            <a:extLst>
              <a:ext uri="{FF2B5EF4-FFF2-40B4-BE49-F238E27FC236}">
                <a16:creationId xmlns:a16="http://schemas.microsoft.com/office/drawing/2014/main" id="{9BBE42B7-8C27-6AA1-03F7-9DCE0985577A}"/>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8985353" y="4211462"/>
            <a:ext cx="411480" cy="365760"/>
          </a:xfrm>
          <a:prstGeom prst="rect">
            <a:avLst/>
          </a:prstGeom>
        </p:spPr>
      </p:pic>
      <p:sp>
        <p:nvSpPr>
          <p:cNvPr id="86" name="Text 25">
            <a:extLst>
              <a:ext uri="{FF2B5EF4-FFF2-40B4-BE49-F238E27FC236}">
                <a16:creationId xmlns:a16="http://schemas.microsoft.com/office/drawing/2014/main" id="{3D439983-E5B2-190D-7362-F150FCA23AF8}"/>
              </a:ext>
            </a:extLst>
          </p:cNvPr>
          <p:cNvSpPr/>
          <p:nvPr/>
        </p:nvSpPr>
        <p:spPr>
          <a:xfrm>
            <a:off x="949570" y="4643261"/>
            <a:ext cx="2222602" cy="274320"/>
          </a:xfrm>
          <a:prstGeom prst="rect">
            <a:avLst/>
          </a:prstGeom>
          <a:noFill/>
          <a:ln>
            <a:noFill/>
          </a:ln>
        </p:spPr>
        <p:txBody>
          <a:bodyPr wrap="square" lIns="0" tIns="0" rIns="0" bIns="0" rtlCol="0" anchor="ctr"/>
          <a:lstStyle/>
          <a:p>
            <a:pPr marL="0" indent="0">
              <a:buNone/>
            </a:pPr>
            <a:r>
              <a:rPr lang="en-US" sz="700" i="1">
                <a:ea typeface="DM Sans" pitchFamily="34" charset="-122"/>
                <a:cs typeface="DM Sans" pitchFamily="34" charset="-120"/>
              </a:rPr>
              <a:t>Sources: IBM Cost of a Data Breach 2025 · HHS OCR / HIPAA Journal Breach Portal Statistics</a:t>
            </a:r>
          </a:p>
        </p:txBody>
      </p:sp>
      <p:sp>
        <p:nvSpPr>
          <p:cNvPr id="87" name="Title 36">
            <a:extLst>
              <a:ext uri="{FF2B5EF4-FFF2-40B4-BE49-F238E27FC236}">
                <a16:creationId xmlns:a16="http://schemas.microsoft.com/office/drawing/2014/main" id="{CD18816A-FFE8-6609-FE13-2997C94B0573}"/>
              </a:ext>
            </a:extLst>
          </p:cNvPr>
          <p:cNvSpPr txBox="1">
            <a:spLocks/>
          </p:cNvSpPr>
          <p:nvPr/>
        </p:nvSpPr>
        <p:spPr>
          <a:xfrm>
            <a:off x="838201" y="3842242"/>
            <a:ext cx="2546150" cy="1171138"/>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a:lstStyle>
          <a:p>
            <a:r>
              <a:rPr lang="en-US" sz="2800"/>
              <a:t>Risk Snapshot</a:t>
            </a:r>
          </a:p>
        </p:txBody>
      </p:sp>
      <p:sp>
        <p:nvSpPr>
          <p:cNvPr id="89" name="Text 15">
            <a:extLst>
              <a:ext uri="{FF2B5EF4-FFF2-40B4-BE49-F238E27FC236}">
                <a16:creationId xmlns:a16="http://schemas.microsoft.com/office/drawing/2014/main" id="{D5592E31-4C5D-9B00-8272-B083677FC217}"/>
              </a:ext>
            </a:extLst>
          </p:cNvPr>
          <p:cNvSpPr/>
          <p:nvPr/>
        </p:nvSpPr>
        <p:spPr>
          <a:xfrm>
            <a:off x="949570" y="5059100"/>
            <a:ext cx="10417419" cy="274320"/>
          </a:xfrm>
          <a:prstGeom prst="rect">
            <a:avLst/>
          </a:prstGeom>
          <a:noFill/>
          <a:ln/>
        </p:spPr>
        <p:txBody>
          <a:bodyPr wrap="square" lIns="0" tIns="0" rIns="0" bIns="0" rtlCol="0" anchor="ctr"/>
          <a:lstStyle/>
          <a:p>
            <a:pPr marL="0" indent="0">
              <a:buNone/>
            </a:pPr>
            <a:r>
              <a:rPr lang="en-US" sz="900" b="1" kern="0" spc="300">
                <a:solidFill>
                  <a:srgbClr val="11122C"/>
                </a:solidFill>
                <a:latin typeface="DM Sans" pitchFamily="34" charset="0"/>
                <a:ea typeface="DM Sans" pitchFamily="34" charset="-122"/>
                <a:cs typeface="DM Sans" pitchFamily="34" charset="-120"/>
              </a:rPr>
              <a:t>WHAT HEALTHCARE IT TEAMS NEED FROM A PARTNER</a:t>
            </a:r>
            <a:endParaRPr lang="en-US" sz="900"/>
          </a:p>
        </p:txBody>
      </p:sp>
      <p:sp>
        <p:nvSpPr>
          <p:cNvPr id="88" name="Shape 5">
            <a:extLst>
              <a:ext uri="{FF2B5EF4-FFF2-40B4-BE49-F238E27FC236}">
                <a16:creationId xmlns:a16="http://schemas.microsoft.com/office/drawing/2014/main" id="{AEEDEA51-CF27-1915-4B1D-F82CB54C1C72}"/>
              </a:ext>
            </a:extLst>
          </p:cNvPr>
          <p:cNvSpPr/>
          <p:nvPr/>
        </p:nvSpPr>
        <p:spPr>
          <a:xfrm>
            <a:off x="838199" y="5336939"/>
            <a:ext cx="3424779" cy="1246286"/>
          </a:xfrm>
          <a:prstGeom prst="rect">
            <a:avLst/>
          </a:prstGeom>
          <a:solidFill>
            <a:schemeClr val="tx2"/>
          </a:solidFill>
          <a:ln/>
        </p:spPr>
        <p:txBody>
          <a:bodyPr lIns="822960" tIns="91440" rIns="182880" bIns="91440" anchor="ctr" anchorCtr="0"/>
          <a:lstStyle/>
          <a:p>
            <a:r>
              <a:rPr lang="en-US" sz="1600" b="1">
                <a:solidFill>
                  <a:schemeClr val="bg1"/>
                </a:solidFill>
                <a:latin typeface="SUSE" pitchFamily="34" charset="0"/>
                <a:ea typeface="SUSE" pitchFamily="34" charset="-122"/>
                <a:cs typeface="SUSE" pitchFamily="34" charset="-120"/>
              </a:rPr>
              <a:t>Protected PHI</a:t>
            </a:r>
          </a:p>
          <a:p>
            <a:r>
              <a:rPr lang="en-US" sz="1000">
                <a:solidFill>
                  <a:schemeClr val="bg1"/>
                </a:solidFill>
              </a:rPr>
              <a:t>Endpoint, identity, and cloud monitoring tuned for clinical environments.</a:t>
            </a:r>
          </a:p>
        </p:txBody>
      </p:sp>
      <p:sp>
        <p:nvSpPr>
          <p:cNvPr id="91" name="Shape 5">
            <a:extLst>
              <a:ext uri="{FF2B5EF4-FFF2-40B4-BE49-F238E27FC236}">
                <a16:creationId xmlns:a16="http://schemas.microsoft.com/office/drawing/2014/main" id="{CA320680-EBB0-A61C-820C-274DD2B9683C}"/>
              </a:ext>
            </a:extLst>
          </p:cNvPr>
          <p:cNvSpPr/>
          <p:nvPr/>
        </p:nvSpPr>
        <p:spPr>
          <a:xfrm>
            <a:off x="4390740" y="5336939"/>
            <a:ext cx="3424779" cy="1246286"/>
          </a:xfrm>
          <a:prstGeom prst="rect">
            <a:avLst/>
          </a:prstGeom>
          <a:solidFill>
            <a:schemeClr val="tx2"/>
          </a:solidFill>
          <a:ln/>
        </p:spPr>
        <p:txBody>
          <a:bodyPr lIns="822960" tIns="91440" rIns="182880" bIns="91440" anchor="ctr" anchorCtr="0"/>
          <a:lstStyle/>
          <a:p>
            <a:r>
              <a:rPr lang="en-US" sz="1600" b="1">
                <a:solidFill>
                  <a:schemeClr val="bg1"/>
                </a:solidFill>
                <a:latin typeface="SUSE" pitchFamily="34" charset="0"/>
                <a:ea typeface="SUSE" pitchFamily="34" charset="-122"/>
                <a:cs typeface="SUSE" pitchFamily="34" charset="-120"/>
              </a:rPr>
              <a:t>Clinical Uptime</a:t>
            </a:r>
          </a:p>
          <a:p>
            <a:r>
              <a:rPr lang="en-US" sz="1000">
                <a:solidFill>
                  <a:schemeClr val="bg1"/>
                </a:solidFill>
              </a:rPr>
              <a:t>EHR, imaging, and contact center stability across every location.</a:t>
            </a:r>
          </a:p>
        </p:txBody>
      </p:sp>
      <p:sp>
        <p:nvSpPr>
          <p:cNvPr id="92" name="Shape 5">
            <a:extLst>
              <a:ext uri="{FF2B5EF4-FFF2-40B4-BE49-F238E27FC236}">
                <a16:creationId xmlns:a16="http://schemas.microsoft.com/office/drawing/2014/main" id="{C419B911-9FD7-159F-E081-FFF2E5CA26E6}"/>
              </a:ext>
            </a:extLst>
          </p:cNvPr>
          <p:cNvSpPr/>
          <p:nvPr/>
        </p:nvSpPr>
        <p:spPr>
          <a:xfrm>
            <a:off x="7942209" y="5332547"/>
            <a:ext cx="3424779" cy="1246286"/>
          </a:xfrm>
          <a:prstGeom prst="rect">
            <a:avLst/>
          </a:prstGeom>
          <a:solidFill>
            <a:schemeClr val="tx2"/>
          </a:solidFill>
          <a:ln/>
        </p:spPr>
        <p:txBody>
          <a:bodyPr lIns="822960" tIns="91440" rIns="182880" bIns="91440" anchor="ctr" anchorCtr="0"/>
          <a:lstStyle/>
          <a:p>
            <a:r>
              <a:rPr lang="en-US" sz="1600" b="1">
                <a:solidFill>
                  <a:schemeClr val="bg1"/>
                </a:solidFill>
                <a:latin typeface="SUSE" pitchFamily="34" charset="0"/>
                <a:ea typeface="SUSE" pitchFamily="34" charset="-122"/>
                <a:cs typeface="SUSE" pitchFamily="34" charset="-120"/>
              </a:rPr>
              <a:t>HIPAA-Ready Posture</a:t>
            </a:r>
          </a:p>
          <a:p>
            <a:r>
              <a:rPr lang="en-US" sz="1000">
                <a:solidFill>
                  <a:schemeClr val="bg1"/>
                </a:solidFill>
              </a:rPr>
              <a:t>Documentation, controls, and BAAs ready for audits and breach response.</a:t>
            </a:r>
          </a:p>
        </p:txBody>
      </p:sp>
      <p:pic>
        <p:nvPicPr>
          <p:cNvPr id="3" name="Graphic 2">
            <a:extLst>
              <a:ext uri="{FF2B5EF4-FFF2-40B4-BE49-F238E27FC236}">
                <a16:creationId xmlns:a16="http://schemas.microsoft.com/office/drawing/2014/main" id="{324D017F-14A3-1204-970F-BEE22BDC06EF}"/>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050379" y="5728838"/>
            <a:ext cx="365760" cy="365760"/>
          </a:xfrm>
          <a:prstGeom prst="rect">
            <a:avLst/>
          </a:prstGeom>
        </p:spPr>
      </p:pic>
      <p:pic>
        <p:nvPicPr>
          <p:cNvPr id="5" name="Graphic 4">
            <a:extLst>
              <a:ext uri="{FF2B5EF4-FFF2-40B4-BE49-F238E27FC236}">
                <a16:creationId xmlns:a16="http://schemas.microsoft.com/office/drawing/2014/main" id="{38985ED1-E783-3DFF-68FA-A0127D1A484E}"/>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4584505" y="5728838"/>
            <a:ext cx="365760" cy="365760"/>
          </a:xfrm>
          <a:prstGeom prst="rect">
            <a:avLst/>
          </a:prstGeom>
        </p:spPr>
      </p:pic>
      <p:pic>
        <p:nvPicPr>
          <p:cNvPr id="7" name="Graphic 6">
            <a:extLst>
              <a:ext uri="{FF2B5EF4-FFF2-40B4-BE49-F238E27FC236}">
                <a16:creationId xmlns:a16="http://schemas.microsoft.com/office/drawing/2014/main" id="{1D7FF930-0C5C-F4B0-DE68-61636E4BD57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8118632" y="5728838"/>
            <a:ext cx="365760" cy="3657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EF2A9A8-341F-4856-B6DD-69363554F116}"/>
              </a:ext>
            </a:extLst>
          </p:cNvPr>
          <p:cNvSpPr/>
          <p:nvPr/>
        </p:nvSpPr>
        <p:spPr>
          <a:xfrm>
            <a:off x="7117080" y="0"/>
            <a:ext cx="5074920" cy="6858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15" name="Rectangle 14">
            <a:extLst>
              <a:ext uri="{FF2B5EF4-FFF2-40B4-BE49-F238E27FC236}">
                <a16:creationId xmlns:a16="http://schemas.microsoft.com/office/drawing/2014/main" id="{0C501DF0-2322-01E8-F31D-BC83B02D185D}"/>
              </a:ext>
            </a:extLst>
          </p:cNvPr>
          <p:cNvSpPr/>
          <p:nvPr/>
        </p:nvSpPr>
        <p:spPr>
          <a:xfrm>
            <a:off x="4922520" y="644685"/>
            <a:ext cx="7269479" cy="6052143"/>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8" name="Title 7">
            <a:extLst>
              <a:ext uri="{FF2B5EF4-FFF2-40B4-BE49-F238E27FC236}">
                <a16:creationId xmlns:a16="http://schemas.microsoft.com/office/drawing/2014/main" id="{0201B22E-0512-A1E9-3D61-B6425559BD54}"/>
              </a:ext>
            </a:extLst>
          </p:cNvPr>
          <p:cNvSpPr>
            <a:spLocks noGrp="1"/>
          </p:cNvSpPr>
          <p:nvPr>
            <p:ph type="title"/>
          </p:nvPr>
        </p:nvSpPr>
        <p:spPr>
          <a:xfrm>
            <a:off x="820053" y="1668535"/>
            <a:ext cx="3932237" cy="2449882"/>
          </a:xfrm>
        </p:spPr>
        <p:txBody>
          <a:bodyPr/>
          <a:lstStyle/>
          <a:p>
            <a:r>
              <a:rPr lang="en-US"/>
              <a:t>Estimated Cost of a Cybersecurity Incident</a:t>
            </a:r>
          </a:p>
        </p:txBody>
      </p:sp>
      <p:sp>
        <p:nvSpPr>
          <p:cNvPr id="10" name="Text Placeholder 9">
            <a:extLst>
              <a:ext uri="{FF2B5EF4-FFF2-40B4-BE49-F238E27FC236}">
                <a16:creationId xmlns:a16="http://schemas.microsoft.com/office/drawing/2014/main" id="{002E7FA7-D243-941E-959D-AC8FA4293D0C}"/>
              </a:ext>
            </a:extLst>
          </p:cNvPr>
          <p:cNvSpPr>
            <a:spLocks noGrp="1"/>
          </p:cNvSpPr>
          <p:nvPr>
            <p:ph type="body" sz="half" idx="2"/>
          </p:nvPr>
        </p:nvSpPr>
        <p:spPr>
          <a:xfrm>
            <a:off x="820053" y="4179613"/>
            <a:ext cx="3932237" cy="1224776"/>
          </a:xfrm>
        </p:spPr>
        <p:txBody>
          <a:bodyPr vert="horz" lIns="91440" tIns="45720" rIns="91440" bIns="45720" rtlCol="0" anchor="t">
            <a:noAutofit/>
          </a:bodyPr>
          <a:lstStyle/>
          <a:p>
            <a:r>
              <a:rPr lang="en-US" dirty="0">
                <a:ea typeface="+mn-lt"/>
                <a:cs typeface="+mn-lt"/>
              </a:rPr>
              <a:t>In 2025, 93% of healthcare organizations experienced at least one cyberattack. </a:t>
            </a:r>
            <a:r>
              <a:rPr lang="en-US" sz="900" dirty="0">
                <a:ea typeface="+mn-lt"/>
                <a:cs typeface="+mn-lt"/>
              </a:rPr>
              <a:t>[</a:t>
            </a:r>
            <a:r>
              <a:rPr lang="en-US" sz="900" dirty="0">
                <a:ea typeface="+mn-lt"/>
                <a:cs typeface="+mn-lt"/>
                <a:hlinkClick r:id="rId3"/>
              </a:rPr>
              <a:t>source</a:t>
            </a:r>
            <a:r>
              <a:rPr lang="en-US" sz="900" dirty="0">
                <a:ea typeface="+mn-lt"/>
                <a:cs typeface="+mn-lt"/>
              </a:rPr>
              <a:t>] </a:t>
            </a:r>
            <a:endParaRPr lang="en-US" sz="900" dirty="0"/>
          </a:p>
          <a:p>
            <a:endParaRPr lang="en-US" dirty="0"/>
          </a:p>
          <a:p>
            <a:endParaRPr lang="en-US" dirty="0">
              <a:ea typeface="+mn-lt"/>
              <a:cs typeface="+mn-lt"/>
            </a:endParaRPr>
          </a:p>
          <a:p>
            <a:r>
              <a:rPr lang="en-US" dirty="0"/>
              <a:t>  </a:t>
            </a:r>
          </a:p>
        </p:txBody>
      </p:sp>
      <p:graphicFrame>
        <p:nvGraphicFramePr>
          <p:cNvPr id="13" name="Table 12">
            <a:extLst>
              <a:ext uri="{FF2B5EF4-FFF2-40B4-BE49-F238E27FC236}">
                <a16:creationId xmlns:a16="http://schemas.microsoft.com/office/drawing/2014/main" id="{C9B9FCB0-FA10-E8A6-9B4F-138F26416BC9}"/>
              </a:ext>
            </a:extLst>
          </p:cNvPr>
          <p:cNvGraphicFramePr>
            <a:graphicFrameLocks noGrp="1"/>
          </p:cNvGraphicFramePr>
          <p:nvPr>
            <p:extLst>
              <p:ext uri="{D42A27DB-BD31-4B8C-83A1-F6EECF244321}">
                <p14:modId xmlns:p14="http://schemas.microsoft.com/office/powerpoint/2010/main" val="3160648016"/>
              </p:ext>
            </p:extLst>
          </p:nvPr>
        </p:nvGraphicFramePr>
        <p:xfrm>
          <a:off x="5075261" y="827973"/>
          <a:ext cx="6216332" cy="5708022"/>
        </p:xfrm>
        <a:graphic>
          <a:graphicData uri="http://schemas.openxmlformats.org/drawingml/2006/table">
            <a:tbl>
              <a:tblPr/>
              <a:tblGrid>
                <a:gridCol w="2072111">
                  <a:extLst>
                    <a:ext uri="{9D8B030D-6E8A-4147-A177-3AD203B41FA5}">
                      <a16:colId xmlns:a16="http://schemas.microsoft.com/office/drawing/2014/main" val="1566437566"/>
                    </a:ext>
                  </a:extLst>
                </a:gridCol>
                <a:gridCol w="2383971">
                  <a:extLst>
                    <a:ext uri="{9D8B030D-6E8A-4147-A177-3AD203B41FA5}">
                      <a16:colId xmlns:a16="http://schemas.microsoft.com/office/drawing/2014/main" val="1777790552"/>
                    </a:ext>
                  </a:extLst>
                </a:gridCol>
                <a:gridCol w="1760250">
                  <a:extLst>
                    <a:ext uri="{9D8B030D-6E8A-4147-A177-3AD203B41FA5}">
                      <a16:colId xmlns:a16="http://schemas.microsoft.com/office/drawing/2014/main" val="3148591744"/>
                    </a:ext>
                  </a:extLst>
                </a:gridCol>
              </a:tblGrid>
              <a:tr h="516006">
                <a:tc>
                  <a:txBody>
                    <a:bodyPr/>
                    <a:lstStyle/>
                    <a:p>
                      <a:pPr>
                        <a:buNone/>
                      </a:pPr>
                      <a:r>
                        <a:rPr lang="en-CA" sz="1100" b="1">
                          <a:solidFill>
                            <a:schemeClr val="bg1"/>
                          </a:solidFill>
                          <a:latin typeface="+mj-lt"/>
                        </a:rPr>
                        <a:t>Cost</a:t>
                      </a:r>
                    </a:p>
                  </a:txBody>
                  <a:tcPr marT="91440" marB="91440" anchor="ctr">
                    <a:lnL>
                      <a:noFill/>
                    </a:lnL>
                    <a:lnR>
                      <a:noFill/>
                    </a:lnR>
                    <a:lnT>
                      <a:noFill/>
                    </a:lnT>
                    <a:lnB>
                      <a:noFill/>
                    </a:lnB>
                    <a:solidFill>
                      <a:schemeClr val="tx1"/>
                    </a:solidFill>
                  </a:tcPr>
                </a:tc>
                <a:tc>
                  <a:txBody>
                    <a:bodyPr/>
                    <a:lstStyle/>
                    <a:p>
                      <a:pPr>
                        <a:buNone/>
                      </a:pPr>
                      <a:r>
                        <a:rPr lang="en-CA" sz="1100" b="1">
                          <a:solidFill>
                            <a:schemeClr val="bg1"/>
                          </a:solidFill>
                          <a:latin typeface="+mj-lt"/>
                        </a:rPr>
                        <a:t>Description</a:t>
                      </a:r>
                    </a:p>
                  </a:txBody>
                  <a:tcPr marT="91440" marB="91440" anchor="ctr">
                    <a:lnL>
                      <a:noFill/>
                    </a:lnL>
                    <a:lnR>
                      <a:noFill/>
                    </a:lnR>
                    <a:lnT>
                      <a:noFill/>
                    </a:lnT>
                    <a:lnB>
                      <a:noFill/>
                    </a:lnB>
                    <a:solidFill>
                      <a:schemeClr val="tx1"/>
                    </a:solidFill>
                  </a:tcPr>
                </a:tc>
                <a:tc>
                  <a:txBody>
                    <a:bodyPr/>
                    <a:lstStyle/>
                    <a:p>
                      <a:pPr algn="r">
                        <a:buNone/>
                      </a:pPr>
                      <a:r>
                        <a:rPr lang="en-CA" sz="1100" b="1">
                          <a:solidFill>
                            <a:schemeClr val="bg1"/>
                          </a:solidFill>
                          <a:latin typeface="+mj-lt"/>
                        </a:rPr>
                        <a:t>[COMPANY NAME]</a:t>
                      </a:r>
                      <a:r>
                        <a:rPr lang="en-CA" sz="1100" b="1" dirty="0">
                          <a:solidFill>
                            <a:srgbClr val="FFFF00"/>
                          </a:solidFill>
                          <a:latin typeface="+mj-lt"/>
                        </a:rPr>
                        <a:t> </a:t>
                      </a:r>
                      <a:r>
                        <a:rPr lang="en-CA" sz="1100" b="1">
                          <a:solidFill>
                            <a:schemeClr val="bg1"/>
                          </a:solidFill>
                          <a:latin typeface="+mj-lt"/>
                        </a:rPr>
                        <a:t>Estimate</a:t>
                      </a:r>
                    </a:p>
                  </a:txBody>
                  <a:tcPr marT="91440" marB="91440" anchor="ctr">
                    <a:lnL>
                      <a:noFill/>
                    </a:lnL>
                    <a:lnR>
                      <a:noFill/>
                    </a:lnR>
                    <a:lnT>
                      <a:noFill/>
                    </a:lnT>
                    <a:lnB>
                      <a:noFill/>
                    </a:lnB>
                    <a:solidFill>
                      <a:schemeClr val="tx1"/>
                    </a:solidFill>
                  </a:tcPr>
                </a:tc>
                <a:extLst>
                  <a:ext uri="{0D108BD9-81ED-4DB2-BD59-A6C34878D82A}">
                    <a16:rowId xmlns:a16="http://schemas.microsoft.com/office/drawing/2014/main" val="2521165757"/>
                  </a:ext>
                </a:extLst>
              </a:tr>
              <a:tr h="774008">
                <a:tc>
                  <a:txBody>
                    <a:bodyPr/>
                    <a:lstStyle/>
                    <a:p>
                      <a:pPr>
                        <a:buNone/>
                      </a:pPr>
                      <a:r>
                        <a:rPr lang="en-CA" sz="1100" b="1">
                          <a:latin typeface="+mj-lt"/>
                        </a:rPr>
                        <a:t>Average Ransom</a:t>
                      </a:r>
                    </a:p>
                  </a:txBody>
                  <a:tcPr marT="91440" marB="91440" anchor="ctr">
                    <a:lnL>
                      <a:noFill/>
                    </a:lnL>
                    <a:lnR>
                      <a:noFill/>
                    </a:lnR>
                    <a:lnT>
                      <a:noFill/>
                    </a:lnT>
                    <a:lnB>
                      <a:noFill/>
                    </a:lnB>
                    <a:solidFill>
                      <a:schemeClr val="bg2"/>
                    </a:solidFill>
                  </a:tcPr>
                </a:tc>
                <a:tc>
                  <a:txBody>
                    <a:bodyPr/>
                    <a:lstStyle/>
                    <a:p>
                      <a:pPr lvl="0">
                        <a:buNone/>
                      </a:pPr>
                      <a:r>
                        <a:rPr lang="en-CA" sz="1100"/>
                        <a:t>Average ransom for [INSERT COMPANY TYPE]</a:t>
                      </a:r>
                    </a:p>
                  </a:txBody>
                  <a:tcPr marT="91440" marB="91440" anchor="ctr">
                    <a:lnL>
                      <a:noFill/>
                    </a:lnL>
                    <a:lnR>
                      <a:noFill/>
                    </a:lnR>
                    <a:lnT>
                      <a:noFill/>
                    </a:lnT>
                    <a:lnB>
                      <a:noFill/>
                    </a:lnB>
                    <a:solidFill>
                      <a:schemeClr val="bg2"/>
                    </a:solidFill>
                  </a:tcPr>
                </a:tc>
                <a:tc>
                  <a:txBody>
                    <a:bodyPr/>
                    <a:lstStyle/>
                    <a:p>
                      <a:pPr algn="r">
                        <a:buNone/>
                      </a:pPr>
                      <a:r>
                        <a:rPr lang="en-CA" sz="1100" b="1" i="0" u="none" strike="noStrike" noProof="0" dirty="0">
                          <a:solidFill>
                            <a:schemeClr val="accent5"/>
                          </a:solidFill>
                          <a:latin typeface="+mj-lt"/>
                        </a:rPr>
                        <a:t>$[see appendix: Average Ransom]</a:t>
                      </a:r>
                      <a:endParaRPr lang="en-CA" sz="1100" b="1" dirty="0">
                        <a:solidFill>
                          <a:schemeClr val="accent5"/>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3266308648"/>
                  </a:ext>
                </a:extLst>
              </a:tr>
              <a:tr h="684268">
                <a:tc>
                  <a:txBody>
                    <a:bodyPr/>
                    <a:lstStyle/>
                    <a:p>
                      <a:pPr>
                        <a:buNone/>
                      </a:pPr>
                      <a:r>
                        <a:rPr lang="en-CA" sz="1100" b="1">
                          <a:latin typeface="+mj-lt"/>
                        </a:rPr>
                        <a:t>Lost Revenue</a:t>
                      </a:r>
                    </a:p>
                  </a:txBody>
                  <a:tcPr marT="91440" marB="91440" anchor="ctr">
                    <a:lnL>
                      <a:noFill/>
                    </a:lnL>
                    <a:lnR>
                      <a:noFill/>
                    </a:lnR>
                    <a:lnT>
                      <a:noFill/>
                    </a:lnT>
                    <a:lnB>
                      <a:noFill/>
                    </a:lnB>
                    <a:noFill/>
                  </a:tcPr>
                </a:tc>
                <a:tc>
                  <a:txBody>
                    <a:bodyPr/>
                    <a:lstStyle/>
                    <a:p>
                      <a:pPr>
                        <a:buNone/>
                      </a:pPr>
                      <a:r>
                        <a:rPr lang="en-CA" sz="1100" dirty="0"/>
                        <a:t>6 weeks of revenue (based on the average downtime) </a:t>
                      </a:r>
                      <a:r>
                        <a:rPr lang="en-CA" sz="1100"/>
                        <a:t>Estimated</a:t>
                      </a:r>
                      <a:r>
                        <a:rPr lang="en-CA" sz="1100" dirty="0"/>
                        <a:t> Revenue of $XXXXX </a:t>
                      </a:r>
                    </a:p>
                  </a:txBody>
                  <a:tcPr marT="91440" marB="91440" anchor="ctr">
                    <a:lnL>
                      <a:noFill/>
                    </a:lnL>
                    <a:lnR>
                      <a:noFill/>
                    </a:lnR>
                    <a:lnT>
                      <a:noFill/>
                    </a:lnT>
                    <a:lnB>
                      <a:noFill/>
                    </a:lnB>
                    <a:noFill/>
                  </a:tcPr>
                </a:tc>
                <a:tc>
                  <a:txBody>
                    <a:bodyPr/>
                    <a:lstStyle/>
                    <a:p>
                      <a:pPr algn="r">
                        <a:buNone/>
                      </a:pPr>
                      <a:r>
                        <a:rPr lang="en-CA" sz="1100" b="1" dirty="0">
                          <a:solidFill>
                            <a:schemeClr val="accent5"/>
                          </a:solidFill>
                          <a:latin typeface="+mj-lt"/>
                        </a:rPr>
                        <a:t>$[see appendix: Revenue Loss]</a:t>
                      </a:r>
                    </a:p>
                  </a:txBody>
                  <a:tcPr marT="91440" marB="91440" anchor="ctr">
                    <a:lnL>
                      <a:noFill/>
                    </a:lnL>
                    <a:lnR>
                      <a:noFill/>
                    </a:lnR>
                    <a:lnT>
                      <a:noFill/>
                    </a:lnT>
                    <a:lnB>
                      <a:noFill/>
                    </a:lnB>
                    <a:noFill/>
                  </a:tcPr>
                </a:tc>
                <a:extLst>
                  <a:ext uri="{0D108BD9-81ED-4DB2-BD59-A6C34878D82A}">
                    <a16:rowId xmlns:a16="http://schemas.microsoft.com/office/drawing/2014/main" val="1782328616"/>
                  </a:ext>
                </a:extLst>
              </a:tr>
              <a:tr h="684268">
                <a:tc>
                  <a:txBody>
                    <a:bodyPr/>
                    <a:lstStyle/>
                    <a:p>
                      <a:pPr>
                        <a:buNone/>
                      </a:pPr>
                      <a:r>
                        <a:rPr lang="en-CA" sz="1100" b="1">
                          <a:latin typeface="+mj-lt"/>
                        </a:rPr>
                        <a:t>Insurance Premium Increase </a:t>
                      </a:r>
                    </a:p>
                  </a:txBody>
                  <a:tcPr marT="91440" marB="91440" anchor="ctr">
                    <a:lnL>
                      <a:noFill/>
                    </a:lnL>
                    <a:lnR>
                      <a:noFill/>
                    </a:lnR>
                    <a:lnT>
                      <a:noFill/>
                    </a:lnT>
                    <a:lnB>
                      <a:noFill/>
                    </a:lnB>
                    <a:solidFill>
                      <a:schemeClr val="bg2"/>
                    </a:solidFill>
                  </a:tcPr>
                </a:tc>
                <a:tc>
                  <a:txBody>
                    <a:bodyPr/>
                    <a:lstStyle/>
                    <a:p>
                      <a:pPr lvl="0">
                        <a:buNone/>
                      </a:pPr>
                      <a:r>
                        <a:rPr lang="en-CA" sz="1100"/>
                        <a:t>Over 12 months</a:t>
                      </a:r>
                    </a:p>
                  </a:txBody>
                  <a:tcPr marT="91440" marB="91440" anchor="ctr">
                    <a:lnL>
                      <a:noFill/>
                    </a:lnL>
                    <a:lnR>
                      <a:noFill/>
                    </a:lnR>
                    <a:lnT>
                      <a:noFill/>
                    </a:lnT>
                    <a:lnB>
                      <a:noFill/>
                    </a:lnB>
                    <a:solidFill>
                      <a:schemeClr val="bg2"/>
                    </a:solidFill>
                  </a:tcPr>
                </a:tc>
                <a:tc>
                  <a:txBody>
                    <a:bodyPr/>
                    <a:lstStyle/>
                    <a:p>
                      <a:pPr lvl="0" algn="r">
                        <a:lnSpc>
                          <a:spcPct val="100000"/>
                        </a:lnSpc>
                        <a:spcBef>
                          <a:spcPts val="0"/>
                        </a:spcBef>
                        <a:spcAft>
                          <a:spcPts val="0"/>
                        </a:spcAft>
                        <a:buNone/>
                      </a:pPr>
                      <a:r>
                        <a:rPr lang="en-CA" sz="1100" b="1" i="0" u="none" strike="noStrike" noProof="0" dirty="0">
                          <a:solidFill>
                            <a:schemeClr val="accent5"/>
                          </a:solidFill>
                          <a:latin typeface="+mj-lt"/>
                        </a:rPr>
                        <a:t>$[see appendix: Insurance Premium]</a:t>
                      </a:r>
                      <a:endParaRPr lang="en-CA" sz="1100" b="0" i="0" u="none" strike="noStrike" noProof="0" dirty="0">
                        <a:solidFill>
                          <a:srgbClr val="000000"/>
                        </a:solidFill>
                        <a:latin typeface="+mj-lt"/>
                      </a:endParaRP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1535667332"/>
                  </a:ext>
                </a:extLst>
              </a:tr>
              <a:tr h="684267">
                <a:tc>
                  <a:txBody>
                    <a:bodyPr/>
                    <a:lstStyle/>
                    <a:p>
                      <a:pPr lvl="0">
                        <a:buNone/>
                      </a:pPr>
                      <a:r>
                        <a:rPr lang="en-CA" sz="1100" b="1">
                          <a:latin typeface="+mj-lt"/>
                        </a:rPr>
                        <a:t>HIPAA / OCR Fines</a:t>
                      </a:r>
                      <a:endParaRPr lang="en-US"/>
                    </a:p>
                  </a:txBody>
                  <a:tcPr marT="91440" marB="91440" anchor="ctr">
                    <a:lnL w="0">
                      <a:noFill/>
                    </a:lnL>
                    <a:lnR w="0">
                      <a:noFill/>
                    </a:lnR>
                    <a:lnT w="0">
                      <a:noFill/>
                    </a:lnT>
                    <a:lnB w="0">
                      <a:noFill/>
                    </a:lnB>
                    <a:solidFill>
                      <a:schemeClr val="bg1"/>
                    </a:solidFill>
                  </a:tcPr>
                </a:tc>
                <a:tc>
                  <a:txBody>
                    <a:bodyPr/>
                    <a:lstStyle/>
                    <a:p>
                      <a:pPr lvl="0">
                        <a:buNone/>
                      </a:pPr>
                      <a:r>
                        <a:rPr lang="en-CA" sz="1100"/>
                        <a:t>Estimate Average Cost for Small and Mid-Sized Healthcare Companies</a:t>
                      </a:r>
                      <a:endParaRPr lang="en-CA" sz="1100" dirty="0"/>
                    </a:p>
                  </a:txBody>
                  <a:tcPr marT="91440" marB="91440" anchor="ctr">
                    <a:lnL w="0">
                      <a:noFill/>
                    </a:lnL>
                    <a:lnR w="0">
                      <a:noFill/>
                    </a:lnR>
                    <a:lnT w="0">
                      <a:noFill/>
                    </a:lnT>
                    <a:lnB w="0">
                      <a:noFill/>
                    </a:lnB>
                    <a:solidFill>
                      <a:schemeClr val="bg1"/>
                    </a:solidFill>
                  </a:tcPr>
                </a:tc>
                <a:tc>
                  <a:txBody>
                    <a:bodyPr/>
                    <a:lstStyle/>
                    <a:p>
                      <a:pPr lvl="0" algn="r">
                        <a:buNone/>
                      </a:pPr>
                      <a:r>
                        <a:rPr lang="en-CA" sz="1100" b="1" dirty="0">
                          <a:solidFill>
                            <a:schemeClr val="accent5"/>
                          </a:solidFill>
                          <a:latin typeface="+mj-lt"/>
                        </a:rPr>
                        <a:t>$100,000</a:t>
                      </a:r>
                    </a:p>
                  </a:txBody>
                  <a:tcPr marT="91440" marB="91440" anchor="ctr">
                    <a:lnL w="0">
                      <a:noFill/>
                    </a:lnL>
                    <a:lnR w="0">
                      <a:noFill/>
                    </a:lnR>
                    <a:lnT w="0">
                      <a:noFill/>
                    </a:lnT>
                    <a:lnB w="0">
                      <a:noFill/>
                    </a:lnB>
                    <a:solidFill>
                      <a:schemeClr val="bg1"/>
                    </a:solidFill>
                  </a:tcPr>
                </a:tc>
                <a:extLst>
                  <a:ext uri="{0D108BD9-81ED-4DB2-BD59-A6C34878D82A}">
                    <a16:rowId xmlns:a16="http://schemas.microsoft.com/office/drawing/2014/main" val="2294175848"/>
                  </a:ext>
                </a:extLst>
              </a:tr>
              <a:tr h="673050">
                <a:tc>
                  <a:txBody>
                    <a:bodyPr/>
                    <a:lstStyle/>
                    <a:p>
                      <a:pPr>
                        <a:buNone/>
                      </a:pPr>
                      <a:r>
                        <a:rPr lang="en-CA" sz="1100" b="1" dirty="0">
                          <a:solidFill>
                            <a:schemeClr val="bg1"/>
                          </a:solidFill>
                          <a:latin typeface="+mj-lt"/>
                        </a:rPr>
                        <a:t>TOTAL ESTIMATED COST </a:t>
                      </a:r>
                    </a:p>
                  </a:txBody>
                  <a:tcPr marT="91440" marB="91440" anchor="ctr">
                    <a:lnL>
                      <a:noFill/>
                    </a:lnL>
                    <a:lnR>
                      <a:noFill/>
                    </a:lnR>
                    <a:lnT>
                      <a:noFill/>
                    </a:lnT>
                    <a:lnB>
                      <a:noFill/>
                    </a:lnB>
                    <a:solidFill>
                      <a:srgbClr val="6C64FF"/>
                    </a:solidFill>
                  </a:tcPr>
                </a:tc>
                <a:tc>
                  <a:txBody>
                    <a:bodyPr/>
                    <a:lstStyle/>
                    <a:p>
                      <a:pPr>
                        <a:buNone/>
                      </a:pPr>
                      <a:endParaRPr lang="en-CA" sz="1100" dirty="0">
                        <a:solidFill>
                          <a:schemeClr val="bg1"/>
                        </a:solidFill>
                      </a:endParaRPr>
                    </a:p>
                  </a:txBody>
                  <a:tcPr marT="91440" marB="91440" anchor="ctr">
                    <a:lnL>
                      <a:noFill/>
                    </a:lnL>
                    <a:lnR>
                      <a:noFill/>
                    </a:lnR>
                    <a:lnT>
                      <a:noFill/>
                    </a:lnT>
                    <a:lnB>
                      <a:noFill/>
                    </a:lnB>
                    <a:solidFill>
                      <a:srgbClr val="6C64FF"/>
                    </a:solidFill>
                  </a:tcPr>
                </a:tc>
                <a:tc>
                  <a:txBody>
                    <a:bodyPr/>
                    <a:lstStyle/>
                    <a:p>
                      <a:pPr algn="r">
                        <a:buNone/>
                      </a:pPr>
                      <a:r>
                        <a:rPr lang="en-CA" sz="1100" b="1" dirty="0">
                          <a:solidFill>
                            <a:schemeClr val="bg1"/>
                          </a:solidFill>
                          <a:latin typeface="+mj-lt"/>
                        </a:rPr>
                        <a:t>$[ADD VALUES FROM ABOVE]</a:t>
                      </a:r>
                    </a:p>
                  </a:txBody>
                  <a:tcPr marT="91440" marB="91440" anchor="ctr">
                    <a:lnL>
                      <a:noFill/>
                    </a:lnL>
                    <a:lnR>
                      <a:noFill/>
                    </a:lnR>
                    <a:lnT>
                      <a:noFill/>
                    </a:lnT>
                    <a:lnB>
                      <a:noFill/>
                    </a:lnB>
                    <a:solidFill>
                      <a:srgbClr val="6C64FF"/>
                    </a:solidFill>
                  </a:tcPr>
                </a:tc>
                <a:extLst>
                  <a:ext uri="{0D108BD9-81ED-4DB2-BD59-A6C34878D82A}">
                    <a16:rowId xmlns:a16="http://schemas.microsoft.com/office/drawing/2014/main" val="3136110049"/>
                  </a:ext>
                </a:extLst>
              </a:tr>
              <a:tr h="650616">
                <a:tc>
                  <a:txBody>
                    <a:bodyPr/>
                    <a:lstStyle/>
                    <a:p>
                      <a:pPr lvl="0" algn="l">
                        <a:lnSpc>
                          <a:spcPct val="100000"/>
                        </a:lnSpc>
                        <a:spcBef>
                          <a:spcPts val="0"/>
                        </a:spcBef>
                        <a:spcAft>
                          <a:spcPts val="0"/>
                        </a:spcAft>
                        <a:buNone/>
                      </a:pPr>
                      <a:r>
                        <a:rPr lang="en-CA" sz="1100" b="1" i="0" u="none" strike="noStrike" noProof="0">
                          <a:solidFill>
                            <a:srgbClr val="000000"/>
                          </a:solidFill>
                          <a:latin typeface="suse"/>
                        </a:rPr>
                        <a:t>Cost of Proactive Security</a:t>
                      </a:r>
                      <a:endParaRPr lang="en-CA" sz="1100" b="0" i="0" u="none" strike="noStrike" noProof="0">
                        <a:solidFill>
                          <a:srgbClr val="000000"/>
                        </a:solidFill>
                        <a:latin typeface="suse"/>
                      </a:endParaRPr>
                    </a:p>
                    <a:p>
                      <a:pPr lvl="0">
                        <a:buNone/>
                      </a:pPr>
                      <a:endParaRPr lang="en-CA" sz="1100" b="1">
                        <a:latin typeface="+mj-lt"/>
                      </a:endParaRPr>
                    </a:p>
                  </a:txBody>
                  <a:tcPr marT="91440" marB="91440" anchor="ctr">
                    <a:lnL>
                      <a:noFill/>
                    </a:lnL>
                    <a:lnR>
                      <a:noFill/>
                    </a:lnR>
                    <a:lnT>
                      <a:noFill/>
                    </a:lnT>
                    <a:lnB>
                      <a:noFill/>
                    </a:lnB>
                    <a:solidFill>
                      <a:schemeClr val="bg2"/>
                    </a:solidFill>
                  </a:tcPr>
                </a:tc>
                <a:tc>
                  <a:txBody>
                    <a:bodyPr/>
                    <a:lstStyle/>
                    <a:p>
                      <a:pPr>
                        <a:buNone/>
                      </a:pPr>
                      <a:endParaRPr lang="en-CA" sz="1100"/>
                    </a:p>
                  </a:txBody>
                  <a:tcPr marT="91440" marB="91440" anchor="ctr">
                    <a:lnL>
                      <a:noFill/>
                    </a:lnL>
                    <a:lnR>
                      <a:noFill/>
                    </a:lnR>
                    <a:lnT>
                      <a:noFill/>
                    </a:lnT>
                    <a:lnB>
                      <a:noFill/>
                    </a:lnB>
                    <a:solidFill>
                      <a:schemeClr val="bg2"/>
                    </a:solidFill>
                  </a:tcPr>
                </a:tc>
                <a:tc>
                  <a:txBody>
                    <a:bodyPr/>
                    <a:lstStyle/>
                    <a:p>
                      <a:pPr lvl="0" algn="r">
                        <a:buNone/>
                      </a:pPr>
                      <a:r>
                        <a:rPr lang="en-CA" sz="1100" b="1" dirty="0">
                          <a:solidFill>
                            <a:schemeClr val="accent5"/>
                          </a:solidFill>
                          <a:latin typeface="+mj-lt"/>
                        </a:rPr>
                        <a:t>$[see appendix: Pricing Model]</a:t>
                      </a:r>
                    </a:p>
                  </a:txBody>
                  <a:tcPr marT="91440" marB="91440" anchor="ctr">
                    <a:lnL>
                      <a:noFill/>
                    </a:lnL>
                    <a:lnR>
                      <a:noFill/>
                    </a:lnR>
                    <a:lnT>
                      <a:noFill/>
                    </a:lnT>
                    <a:lnB>
                      <a:noFill/>
                    </a:lnB>
                    <a:solidFill>
                      <a:schemeClr val="bg2"/>
                    </a:solidFill>
                  </a:tcPr>
                </a:tc>
                <a:extLst>
                  <a:ext uri="{0D108BD9-81ED-4DB2-BD59-A6C34878D82A}">
                    <a16:rowId xmlns:a16="http://schemas.microsoft.com/office/drawing/2014/main" val="4099419084"/>
                  </a:ext>
                </a:extLst>
              </a:tr>
              <a:tr h="1032012">
                <a:tc>
                  <a:txBody>
                    <a:bodyPr/>
                    <a:lstStyle/>
                    <a:p>
                      <a:pPr lvl="0">
                        <a:buNone/>
                      </a:pPr>
                      <a:r>
                        <a:rPr lang="en-CA" sz="1100" b="1">
                          <a:solidFill>
                            <a:srgbClr val="050D4F"/>
                          </a:solidFill>
                          <a:latin typeface="+mj-lt"/>
                        </a:rPr>
                        <a:t>TOTAL SAVINGS</a:t>
                      </a:r>
                    </a:p>
                  </a:txBody>
                  <a:tcPr marT="91440" marB="91440" anchor="ctr">
                    <a:lnL w="0">
                      <a:noFill/>
                    </a:lnL>
                    <a:lnR w="0">
                      <a:noFill/>
                    </a:lnR>
                    <a:lnT w="0">
                      <a:noFill/>
                    </a:lnT>
                    <a:lnB w="0">
                      <a:noFill/>
                    </a:lnB>
                    <a:solidFill>
                      <a:srgbClr val="BDED33"/>
                    </a:solidFill>
                  </a:tcPr>
                </a:tc>
                <a:tc>
                  <a:txBody>
                    <a:bodyPr/>
                    <a:lstStyle/>
                    <a:p>
                      <a:pPr lvl="0">
                        <a:buNone/>
                      </a:pPr>
                      <a:endParaRPr lang="en-CA" sz="1100"/>
                    </a:p>
                  </a:txBody>
                  <a:tcPr marT="91440" marB="91440" anchor="ctr">
                    <a:lnL w="0">
                      <a:noFill/>
                    </a:lnL>
                    <a:lnR w="0">
                      <a:noFill/>
                    </a:lnR>
                    <a:lnT w="0">
                      <a:noFill/>
                    </a:lnT>
                    <a:lnB w="0">
                      <a:noFill/>
                    </a:lnB>
                    <a:solidFill>
                      <a:srgbClr val="BDED33"/>
                    </a:solidFill>
                  </a:tcPr>
                </a:tc>
                <a:tc>
                  <a:txBody>
                    <a:bodyPr/>
                    <a:lstStyle/>
                    <a:p>
                      <a:pPr lvl="0" algn="r">
                        <a:buNone/>
                      </a:pPr>
                      <a:r>
                        <a:rPr lang="en-CA" sz="1400" b="1" dirty="0">
                          <a:solidFill>
                            <a:schemeClr val="tx1"/>
                          </a:solidFill>
                          <a:latin typeface="+mj-lt"/>
                        </a:rPr>
                        <a:t>[Total cost of a breach minus the cost of proactive Security}</a:t>
                      </a:r>
                    </a:p>
                  </a:txBody>
                  <a:tcPr marT="91440" marB="91440" anchor="ctr">
                    <a:lnL w="0">
                      <a:noFill/>
                    </a:lnL>
                    <a:lnR w="0">
                      <a:noFill/>
                    </a:lnR>
                    <a:lnT w="0">
                      <a:noFill/>
                    </a:lnT>
                    <a:lnB w="0">
                      <a:noFill/>
                    </a:lnB>
                    <a:solidFill>
                      <a:srgbClr val="BDED33"/>
                    </a:solidFill>
                  </a:tcPr>
                </a:tc>
                <a:extLst>
                  <a:ext uri="{0D108BD9-81ED-4DB2-BD59-A6C34878D82A}">
                    <a16:rowId xmlns:a16="http://schemas.microsoft.com/office/drawing/2014/main" val="2661349414"/>
                  </a:ext>
                </a:extLst>
              </a:tr>
            </a:tbl>
          </a:graphicData>
        </a:graphic>
      </p:graphicFrame>
    </p:spTree>
    <p:extLst>
      <p:ext uri="{BB962C8B-B14F-4D97-AF65-F5344CB8AC3E}">
        <p14:creationId xmlns:p14="http://schemas.microsoft.com/office/powerpoint/2010/main" val="26107347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CBDB660-A32A-0937-B98C-CFD664DBA089}"/>
              </a:ext>
            </a:extLst>
          </p:cNvPr>
          <p:cNvSpPr>
            <a:spLocks noGrp="1"/>
          </p:cNvSpPr>
          <p:nvPr>
            <p:ph type="title"/>
          </p:nvPr>
        </p:nvSpPr>
        <p:spPr>
          <a:xfrm>
            <a:off x="839788" y="1223588"/>
            <a:ext cx="4686083" cy="2063166"/>
          </a:xfrm>
        </p:spPr>
        <p:txBody>
          <a:bodyPr/>
          <a:lstStyle/>
          <a:p>
            <a:r>
              <a:rPr lang="en-CA" dirty="0"/>
              <a:t>Today’s Threats Need More Than Annual Checkups</a:t>
            </a:r>
            <a:endParaRPr lang="en-US" dirty="0">
              <a:solidFill>
                <a:schemeClr val="accent5"/>
              </a:solidFill>
            </a:endParaRPr>
          </a:p>
        </p:txBody>
      </p:sp>
      <p:sp>
        <p:nvSpPr>
          <p:cNvPr id="8" name="Text Placeholder 8">
            <a:extLst>
              <a:ext uri="{FF2B5EF4-FFF2-40B4-BE49-F238E27FC236}">
                <a16:creationId xmlns:a16="http://schemas.microsoft.com/office/drawing/2014/main" id="{9549DDC8-4F61-6F8F-FA27-3014B10C3B97}"/>
              </a:ext>
            </a:extLst>
          </p:cNvPr>
          <p:cNvSpPr>
            <a:spLocks noGrp="1"/>
          </p:cNvSpPr>
          <p:nvPr>
            <p:ph type="body" sz="half" idx="2"/>
          </p:nvPr>
        </p:nvSpPr>
        <p:spPr>
          <a:xfrm>
            <a:off x="839788" y="3551703"/>
            <a:ext cx="5057040" cy="2007132"/>
          </a:xfrm>
        </p:spPr>
        <p:txBody>
          <a:bodyPr vert="horz" lIns="91440" tIns="45720" rIns="91440" bIns="45720" rtlCol="0" anchor="t">
            <a:noAutofit/>
          </a:bodyPr>
          <a:lstStyle/>
          <a:p>
            <a:pPr>
              <a:lnSpc>
                <a:spcPct val="100000"/>
              </a:lnSpc>
              <a:spcAft>
                <a:spcPts val="600"/>
              </a:spcAft>
            </a:pPr>
            <a:r>
              <a:rPr lang="en-US" sz="1400" dirty="0"/>
              <a:t>Cyber threats are constant and increasing. The cost of a breach now ranks as one of the top operational risks for growing companies.</a:t>
            </a:r>
          </a:p>
          <a:p>
            <a:pPr marL="285750" indent="-285750">
              <a:lnSpc>
                <a:spcPct val="100000"/>
              </a:lnSpc>
              <a:buClr>
                <a:schemeClr val="tx1"/>
              </a:buClr>
              <a:buFont typeface="DM Sans Light" pitchFamily="2" charset="0"/>
              <a:buChar char="↘"/>
            </a:pPr>
            <a:r>
              <a:rPr lang="en-US" sz="1200" dirty="0"/>
              <a:t>Cyber threats are constant, but many defenses are still periodic.</a:t>
            </a:r>
          </a:p>
          <a:p>
            <a:pPr marL="285750" indent="-285750">
              <a:lnSpc>
                <a:spcPct val="100000"/>
              </a:lnSpc>
              <a:buClr>
                <a:schemeClr val="tx1"/>
              </a:buClr>
              <a:buFont typeface="DM Sans Light" pitchFamily="2" charset="0"/>
              <a:buChar char="↘"/>
            </a:pPr>
            <a:r>
              <a:rPr lang="en-US" sz="1200" dirty="0"/>
              <a:t>Annual reviews cannot stop attacks that unfold in hours.</a:t>
            </a:r>
          </a:p>
          <a:p>
            <a:pPr marL="285750" indent="-285750">
              <a:lnSpc>
                <a:spcPct val="100000"/>
              </a:lnSpc>
              <a:buClr>
                <a:schemeClr val="tx1"/>
              </a:buClr>
              <a:buFont typeface="DM Sans Light" pitchFamily="2" charset="0"/>
              <a:buChar char="↘"/>
            </a:pPr>
            <a:r>
              <a:rPr lang="en-US" sz="1200" dirty="0"/>
              <a:t>Delayed detection drives higher costs, downtime, and disruption.</a:t>
            </a:r>
            <a:endParaRPr lang="en-US" dirty="0"/>
          </a:p>
        </p:txBody>
      </p:sp>
      <p:sp>
        <p:nvSpPr>
          <p:cNvPr id="9" name="Shape 10">
            <a:extLst>
              <a:ext uri="{FF2B5EF4-FFF2-40B4-BE49-F238E27FC236}">
                <a16:creationId xmlns:a16="http://schemas.microsoft.com/office/drawing/2014/main" id="{3F159562-A24F-65A8-349C-5C181CDA1339}"/>
              </a:ext>
            </a:extLst>
          </p:cNvPr>
          <p:cNvSpPr/>
          <p:nvPr/>
        </p:nvSpPr>
        <p:spPr>
          <a:xfrm>
            <a:off x="6374486" y="987425"/>
            <a:ext cx="4399247" cy="1473350"/>
          </a:xfrm>
          <a:prstGeom prst="rect">
            <a:avLst/>
          </a:prstGeom>
          <a:solidFill>
            <a:schemeClr val="accent3"/>
          </a:solidFill>
          <a:ln w="6350">
            <a:solidFill>
              <a:schemeClr val="bg1"/>
            </a:solidFill>
            <a:prstDash val="solid"/>
          </a:ln>
        </p:spPr>
        <p:txBody>
          <a:bodyPr lIns="1005840" tIns="0" rIns="274320" bIns="0" anchor="ctr" anchorCtr="0"/>
          <a:lstStyle/>
          <a:p>
            <a:r>
              <a:rPr lang="en-US" sz="4400" b="1" dirty="0">
                <a:latin typeface="+mj-lt"/>
                <a:ea typeface="SUSE" pitchFamily="34" charset="-122"/>
                <a:cs typeface="SUSE" pitchFamily="34" charset="-120"/>
              </a:rPr>
              <a:t>92%</a:t>
            </a:r>
            <a:endParaRPr lang="en-US" sz="4400" dirty="0">
              <a:latin typeface="+mj-lt"/>
            </a:endParaRPr>
          </a:p>
          <a:p>
            <a:r>
              <a:rPr lang="en-US" sz="1100" dirty="0"/>
              <a:t>of healthcare companies that were a target of a cyber-attack in the last 12 months.</a:t>
            </a:r>
          </a:p>
        </p:txBody>
      </p:sp>
      <p:sp>
        <p:nvSpPr>
          <p:cNvPr id="10" name="Shape 10">
            <a:extLst>
              <a:ext uri="{FF2B5EF4-FFF2-40B4-BE49-F238E27FC236}">
                <a16:creationId xmlns:a16="http://schemas.microsoft.com/office/drawing/2014/main" id="{6837E7AA-9AD4-CE91-FC1E-870253EFB473}"/>
              </a:ext>
            </a:extLst>
          </p:cNvPr>
          <p:cNvSpPr/>
          <p:nvPr/>
        </p:nvSpPr>
        <p:spPr>
          <a:xfrm>
            <a:off x="6374486" y="2741519"/>
            <a:ext cx="4399247" cy="1473350"/>
          </a:xfrm>
          <a:prstGeom prst="rect">
            <a:avLst/>
          </a:prstGeom>
          <a:solidFill>
            <a:schemeClr val="accent3"/>
          </a:solidFill>
          <a:ln w="6350">
            <a:solidFill>
              <a:schemeClr val="bg1"/>
            </a:solidFill>
            <a:prstDash val="solid"/>
          </a:ln>
        </p:spPr>
        <p:txBody>
          <a:bodyPr lIns="1005840" tIns="0" rIns="274320" bIns="0" anchor="ctr" anchorCtr="0"/>
          <a:lstStyle/>
          <a:p>
            <a:r>
              <a:rPr lang="en-US" sz="4400" b="1" dirty="0">
                <a:latin typeface="+mj-lt"/>
                <a:ea typeface="SUSE" pitchFamily="34" charset="-122"/>
                <a:cs typeface="SUSE" pitchFamily="34" charset="-120"/>
              </a:rPr>
              <a:t>$9.77MM</a:t>
            </a:r>
            <a:endParaRPr lang="en-US" sz="4400" dirty="0">
              <a:latin typeface="+mj-lt"/>
            </a:endParaRPr>
          </a:p>
          <a:p>
            <a:r>
              <a:rPr lang="en-US" sz="1100" dirty="0"/>
              <a:t>is the average cost of a healthcare cyber incident, the highest of any industry.</a:t>
            </a:r>
          </a:p>
        </p:txBody>
      </p:sp>
      <p:sp>
        <p:nvSpPr>
          <p:cNvPr id="11" name="Shape 10">
            <a:extLst>
              <a:ext uri="{FF2B5EF4-FFF2-40B4-BE49-F238E27FC236}">
                <a16:creationId xmlns:a16="http://schemas.microsoft.com/office/drawing/2014/main" id="{A155E354-E967-D356-9239-D2279D202293}"/>
              </a:ext>
            </a:extLst>
          </p:cNvPr>
          <p:cNvSpPr/>
          <p:nvPr/>
        </p:nvSpPr>
        <p:spPr>
          <a:xfrm>
            <a:off x="6374486" y="4495612"/>
            <a:ext cx="4399247" cy="1473350"/>
          </a:xfrm>
          <a:prstGeom prst="rect">
            <a:avLst/>
          </a:prstGeom>
          <a:solidFill>
            <a:schemeClr val="accent3"/>
          </a:solidFill>
          <a:ln w="6350">
            <a:solidFill>
              <a:schemeClr val="bg1"/>
            </a:solidFill>
            <a:prstDash val="solid"/>
          </a:ln>
        </p:spPr>
        <p:txBody>
          <a:bodyPr lIns="1005840" tIns="0" rIns="274320" bIns="0" anchor="ctr" anchorCtr="0"/>
          <a:lstStyle/>
          <a:p>
            <a:r>
              <a:rPr lang="en-US" sz="4400" b="1" dirty="0">
                <a:latin typeface="+mj-lt"/>
                <a:ea typeface="SUSE" pitchFamily="34" charset="-122"/>
                <a:cs typeface="SUSE" pitchFamily="34" charset="-120"/>
              </a:rPr>
              <a:t>$5MM</a:t>
            </a:r>
            <a:endParaRPr lang="en-US" sz="4400" dirty="0">
              <a:latin typeface="+mj-lt"/>
            </a:endParaRPr>
          </a:p>
          <a:p>
            <a:r>
              <a:rPr lang="en-US" sz="1100" dirty="0"/>
              <a:t>Average per–incident cost of reactive cyber security through detection + escalation costs0</a:t>
            </a:r>
          </a:p>
        </p:txBody>
      </p:sp>
      <p:sp>
        <p:nvSpPr>
          <p:cNvPr id="12" name="Shape 1">
            <a:extLst>
              <a:ext uri="{FF2B5EF4-FFF2-40B4-BE49-F238E27FC236}">
                <a16:creationId xmlns:a16="http://schemas.microsoft.com/office/drawing/2014/main" id="{261BA2AD-3570-3C1E-4374-7A4DE28BA511}"/>
              </a:ext>
            </a:extLst>
          </p:cNvPr>
          <p:cNvSpPr/>
          <p:nvPr/>
        </p:nvSpPr>
        <p:spPr>
          <a:xfrm>
            <a:off x="951199" y="3375150"/>
            <a:ext cx="548640" cy="0"/>
          </a:xfrm>
          <a:prstGeom prst="line">
            <a:avLst/>
          </a:prstGeom>
          <a:noFill/>
          <a:ln w="25400">
            <a:solidFill>
              <a:srgbClr val="BDED33"/>
            </a:solidFill>
            <a:prstDash val="solid"/>
          </a:ln>
        </p:spPr>
        <p:txBody>
          <a:bodyPr/>
          <a:lstStyle/>
          <a:p>
            <a:endParaRPr lang="en-US"/>
          </a:p>
        </p:txBody>
      </p:sp>
      <p:sp>
        <p:nvSpPr>
          <p:cNvPr id="13" name="Shape 8">
            <a:extLst>
              <a:ext uri="{FF2B5EF4-FFF2-40B4-BE49-F238E27FC236}">
                <a16:creationId xmlns:a16="http://schemas.microsoft.com/office/drawing/2014/main" id="{98F435C8-B541-8A34-C63D-2D6582E1D20F}"/>
              </a:ext>
            </a:extLst>
          </p:cNvPr>
          <p:cNvSpPr>
            <a:spLocks/>
          </p:cNvSpPr>
          <p:nvPr/>
        </p:nvSpPr>
        <p:spPr>
          <a:xfrm>
            <a:off x="6295173" y="1495500"/>
            <a:ext cx="816096" cy="457200"/>
          </a:xfrm>
          <a:prstGeom prst="rect">
            <a:avLst/>
          </a:prstGeom>
          <a:solidFill>
            <a:schemeClr val="tx1"/>
          </a:solidFill>
          <a:ln w="12700">
            <a:noFill/>
            <a:prstDash val="solid"/>
          </a:ln>
        </p:spPr>
        <p:txBody>
          <a:bodyPr anchor="ctr"/>
          <a:lstStyle/>
          <a:p>
            <a:pPr algn="ctr"/>
            <a:endParaRPr lang="en-US" sz="1200" b="1">
              <a:solidFill>
                <a:schemeClr val="bg1"/>
              </a:solidFill>
              <a:latin typeface="+mj-lt"/>
            </a:endParaRPr>
          </a:p>
        </p:txBody>
      </p:sp>
      <p:pic>
        <p:nvPicPr>
          <p:cNvPr id="14" name="Graphic 13">
            <a:extLst>
              <a:ext uri="{FF2B5EF4-FFF2-40B4-BE49-F238E27FC236}">
                <a16:creationId xmlns:a16="http://schemas.microsoft.com/office/drawing/2014/main" id="{55BE825C-ABA7-7654-9817-10616E1EBFB8}"/>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6566061" y="1614372"/>
            <a:ext cx="274320" cy="219456"/>
          </a:xfrm>
          <a:prstGeom prst="rect">
            <a:avLst/>
          </a:prstGeom>
        </p:spPr>
      </p:pic>
      <p:sp>
        <p:nvSpPr>
          <p:cNvPr id="15" name="Shape 8">
            <a:extLst>
              <a:ext uri="{FF2B5EF4-FFF2-40B4-BE49-F238E27FC236}">
                <a16:creationId xmlns:a16="http://schemas.microsoft.com/office/drawing/2014/main" id="{FBDCEBBA-576D-DBC0-0211-599C5CB4A139}"/>
              </a:ext>
            </a:extLst>
          </p:cNvPr>
          <p:cNvSpPr>
            <a:spLocks/>
          </p:cNvSpPr>
          <p:nvPr/>
        </p:nvSpPr>
        <p:spPr>
          <a:xfrm>
            <a:off x="6295173" y="3275031"/>
            <a:ext cx="816096" cy="457200"/>
          </a:xfrm>
          <a:prstGeom prst="rect">
            <a:avLst/>
          </a:prstGeom>
          <a:solidFill>
            <a:schemeClr val="tx1"/>
          </a:solidFill>
          <a:ln w="12700">
            <a:noFill/>
            <a:prstDash val="solid"/>
          </a:ln>
        </p:spPr>
        <p:txBody>
          <a:bodyPr anchor="ctr"/>
          <a:lstStyle/>
          <a:p>
            <a:pPr algn="ctr"/>
            <a:endParaRPr lang="en-US" sz="1200" b="1">
              <a:solidFill>
                <a:schemeClr val="bg1"/>
              </a:solidFill>
              <a:latin typeface="+mj-lt"/>
            </a:endParaRPr>
          </a:p>
        </p:txBody>
      </p:sp>
      <p:pic>
        <p:nvPicPr>
          <p:cNvPr id="16" name="Graphic 15">
            <a:extLst>
              <a:ext uri="{FF2B5EF4-FFF2-40B4-BE49-F238E27FC236}">
                <a16:creationId xmlns:a16="http://schemas.microsoft.com/office/drawing/2014/main" id="{B65ECA45-6724-C1A7-2A16-8F75DC41B5A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566061" y="3366471"/>
            <a:ext cx="274320" cy="274320"/>
          </a:xfrm>
          <a:prstGeom prst="rect">
            <a:avLst/>
          </a:prstGeom>
        </p:spPr>
      </p:pic>
      <p:sp>
        <p:nvSpPr>
          <p:cNvPr id="17" name="Shape 8">
            <a:extLst>
              <a:ext uri="{FF2B5EF4-FFF2-40B4-BE49-F238E27FC236}">
                <a16:creationId xmlns:a16="http://schemas.microsoft.com/office/drawing/2014/main" id="{8CC0AC14-0835-18C4-D967-28FF79F51DC0}"/>
              </a:ext>
            </a:extLst>
          </p:cNvPr>
          <p:cNvSpPr>
            <a:spLocks/>
          </p:cNvSpPr>
          <p:nvPr/>
        </p:nvSpPr>
        <p:spPr>
          <a:xfrm>
            <a:off x="6295173" y="4973359"/>
            <a:ext cx="816096" cy="457200"/>
          </a:xfrm>
          <a:prstGeom prst="rect">
            <a:avLst/>
          </a:prstGeom>
          <a:solidFill>
            <a:schemeClr val="tx1"/>
          </a:solidFill>
          <a:ln w="12700">
            <a:noFill/>
            <a:prstDash val="solid"/>
          </a:ln>
        </p:spPr>
        <p:txBody>
          <a:bodyPr anchor="ctr"/>
          <a:lstStyle/>
          <a:p>
            <a:pPr algn="ctr"/>
            <a:endParaRPr lang="en-US" sz="1200" b="1">
              <a:solidFill>
                <a:schemeClr val="bg1"/>
              </a:solidFill>
              <a:latin typeface="+mj-lt"/>
            </a:endParaRPr>
          </a:p>
        </p:txBody>
      </p:sp>
      <p:pic>
        <p:nvPicPr>
          <p:cNvPr id="18" name="Graphic 17">
            <a:extLst>
              <a:ext uri="{FF2B5EF4-FFF2-40B4-BE49-F238E27FC236}">
                <a16:creationId xmlns:a16="http://schemas.microsoft.com/office/drawing/2014/main" id="{EDD8844E-8377-8A26-C492-023B9DF455C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566061" y="5080039"/>
            <a:ext cx="274320" cy="243840"/>
          </a:xfrm>
          <a:prstGeom prst="rect">
            <a:avLst/>
          </a:prstGeom>
        </p:spPr>
      </p:pic>
      <p:sp>
        <p:nvSpPr>
          <p:cNvPr id="19" name="Text 18">
            <a:extLst>
              <a:ext uri="{FF2B5EF4-FFF2-40B4-BE49-F238E27FC236}">
                <a16:creationId xmlns:a16="http://schemas.microsoft.com/office/drawing/2014/main" id="{504B85AE-A6A6-3EDD-5A42-BC6BE456A905}"/>
              </a:ext>
            </a:extLst>
          </p:cNvPr>
          <p:cNvSpPr/>
          <p:nvPr/>
        </p:nvSpPr>
        <p:spPr>
          <a:xfrm>
            <a:off x="841248" y="6355080"/>
            <a:ext cx="10058400" cy="274320"/>
          </a:xfrm>
          <a:prstGeom prst="rect">
            <a:avLst/>
          </a:prstGeom>
          <a:noFill/>
          <a:ln/>
        </p:spPr>
        <p:txBody>
          <a:bodyPr wrap="square" lIns="0" tIns="0" rIns="0" bIns="0" rtlCol="0" anchor="ctr"/>
          <a:lstStyle/>
          <a:p>
            <a:pPr marL="0" indent="0" algn="ctr">
              <a:buNone/>
            </a:pPr>
            <a:r>
              <a:rPr lang="en-US" sz="900" i="1">
                <a:ea typeface="Calibri" pitchFamily="34" charset="-122"/>
                <a:cs typeface="Calibri" pitchFamily="34" charset="-120"/>
              </a:rPr>
              <a:t>Sources: IBM X-Force Threat Intelligence Index 2026; IBM Cost of a Data Breach 2025.</a:t>
            </a:r>
            <a:endParaRPr lang="en-US" sz="900"/>
          </a:p>
        </p:txBody>
      </p:sp>
    </p:spTree>
    <p:extLst>
      <p:ext uri="{BB962C8B-B14F-4D97-AF65-F5344CB8AC3E}">
        <p14:creationId xmlns:p14="http://schemas.microsoft.com/office/powerpoint/2010/main" val="34079869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D6374162-B386-89BD-2EEC-682C3935DCC9}"/>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A1C5B263-21E6-82EB-AA7C-3517DA78A64E}"/>
              </a:ext>
            </a:extLst>
          </p:cNvPr>
          <p:cNvSpPr/>
          <p:nvPr/>
        </p:nvSpPr>
        <p:spPr>
          <a:xfrm>
            <a:off x="7117080" y="0"/>
            <a:ext cx="5074920" cy="6858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15" name="Rectangle 14">
            <a:extLst>
              <a:ext uri="{FF2B5EF4-FFF2-40B4-BE49-F238E27FC236}">
                <a16:creationId xmlns:a16="http://schemas.microsoft.com/office/drawing/2014/main" id="{43E4B5BB-ADCE-79EA-112D-E04BB646EBDF}"/>
              </a:ext>
            </a:extLst>
          </p:cNvPr>
          <p:cNvSpPr/>
          <p:nvPr/>
        </p:nvSpPr>
        <p:spPr>
          <a:xfrm>
            <a:off x="4922521" y="1914319"/>
            <a:ext cx="7269479" cy="2966867"/>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8" name="Title 7">
            <a:extLst>
              <a:ext uri="{FF2B5EF4-FFF2-40B4-BE49-F238E27FC236}">
                <a16:creationId xmlns:a16="http://schemas.microsoft.com/office/drawing/2014/main" id="{3EEFEA45-A58A-CE4D-AAC7-159C6AC90A0E}"/>
              </a:ext>
            </a:extLst>
          </p:cNvPr>
          <p:cNvSpPr>
            <a:spLocks noGrp="1"/>
          </p:cNvSpPr>
          <p:nvPr>
            <p:ph type="title"/>
          </p:nvPr>
        </p:nvSpPr>
        <p:spPr>
          <a:xfrm>
            <a:off x="820053" y="1668535"/>
            <a:ext cx="3932237" cy="2449882"/>
          </a:xfrm>
        </p:spPr>
        <p:txBody>
          <a:bodyPr/>
          <a:lstStyle/>
          <a:p>
            <a:r>
              <a:rPr lang="en-US" dirty="0"/>
              <a:t>Average Ransom For Healthcare Businesses </a:t>
            </a:r>
          </a:p>
        </p:txBody>
      </p:sp>
      <p:sp>
        <p:nvSpPr>
          <p:cNvPr id="10" name="Text Placeholder 9">
            <a:extLst>
              <a:ext uri="{FF2B5EF4-FFF2-40B4-BE49-F238E27FC236}">
                <a16:creationId xmlns:a16="http://schemas.microsoft.com/office/drawing/2014/main" id="{684159B3-4BBB-03D1-3E7A-A6DC0F479D06}"/>
              </a:ext>
            </a:extLst>
          </p:cNvPr>
          <p:cNvSpPr>
            <a:spLocks noGrp="1"/>
          </p:cNvSpPr>
          <p:nvPr>
            <p:ph type="body" sz="half" idx="2"/>
          </p:nvPr>
        </p:nvSpPr>
        <p:spPr>
          <a:xfrm>
            <a:off x="820053" y="4179613"/>
            <a:ext cx="3932237" cy="1224776"/>
          </a:xfrm>
        </p:spPr>
        <p:txBody>
          <a:bodyPr vert="horz" lIns="91440" tIns="45720" rIns="91440" bIns="45720" rtlCol="0" anchor="t">
            <a:noAutofit/>
          </a:bodyPr>
          <a:lstStyle/>
          <a:p>
            <a:r>
              <a:rPr lang="en-US" dirty="0">
                <a:ea typeface="+mn-lt"/>
                <a:cs typeface="+mn-lt"/>
              </a:rPr>
              <a:t>U.S. healthcare organizations </a:t>
            </a:r>
            <a:r>
              <a:rPr lang="en-US" dirty="0">
                <a:ea typeface="+mn-lt"/>
                <a:cs typeface="+mn-lt"/>
                <a:hlinkClick r:id="rId3"/>
              </a:rPr>
              <a:t>average about 24 days of system disruption</a:t>
            </a:r>
            <a:r>
              <a:rPr lang="en-US" dirty="0">
                <a:ea typeface="+mn-lt"/>
                <a:cs typeface="+mn-lt"/>
              </a:rPr>
              <a:t> before full operations are restored.</a:t>
            </a:r>
          </a:p>
          <a:p>
            <a:r>
              <a:rPr lang="en-US" dirty="0"/>
              <a:t>  </a:t>
            </a:r>
          </a:p>
        </p:txBody>
      </p:sp>
      <p:sp>
        <p:nvSpPr>
          <p:cNvPr id="5" name="TextBox 4">
            <a:extLst>
              <a:ext uri="{FF2B5EF4-FFF2-40B4-BE49-F238E27FC236}">
                <a16:creationId xmlns:a16="http://schemas.microsoft.com/office/drawing/2014/main" id="{5B98D206-667C-F358-B156-A9E8CC70D74D}"/>
              </a:ext>
            </a:extLst>
          </p:cNvPr>
          <p:cNvSpPr txBox="1"/>
          <p:nvPr/>
        </p:nvSpPr>
        <p:spPr>
          <a:xfrm>
            <a:off x="838794" y="5465585"/>
            <a:ext cx="3913496"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i="1" dirty="0">
                <a:solidFill>
                  <a:schemeClr val="tx1">
                    <a:lumMod val="50000"/>
                    <a:lumOff val="50000"/>
                  </a:schemeClr>
                </a:solidFill>
                <a:ea typeface="+mn-lt"/>
                <a:cs typeface="+mn-lt"/>
              </a:rPr>
              <a:t>Source: </a:t>
            </a:r>
            <a:r>
              <a:rPr lang="en-US" sz="900" i="1" dirty="0" err="1">
                <a:solidFill>
                  <a:schemeClr val="tx1">
                    <a:lumMod val="50000"/>
                    <a:lumOff val="50000"/>
                  </a:schemeClr>
                </a:solidFill>
                <a:ea typeface="+mn-lt"/>
                <a:cs typeface="+mn-lt"/>
                <a:hlinkClick r:id="rId4">
                  <a:extLst>
                    <a:ext uri="{A12FA001-AC4F-418D-AE19-62706E023703}">
                      <ahyp:hlinkClr xmlns:ahyp="http://schemas.microsoft.com/office/drawing/2018/hyperlinkcolor" val="tx"/>
                    </a:ext>
                  </a:extLst>
                </a:hlinkClick>
              </a:rPr>
              <a:t>NetDiligence's</a:t>
            </a:r>
            <a:r>
              <a:rPr lang="en-US" sz="900" i="1" dirty="0">
                <a:solidFill>
                  <a:schemeClr val="tx1">
                    <a:lumMod val="50000"/>
                    <a:lumOff val="50000"/>
                  </a:schemeClr>
                </a:solidFill>
                <a:ea typeface="+mn-lt"/>
                <a:cs typeface="+mn-lt"/>
                <a:hlinkClick r:id="rId4">
                  <a:extLst>
                    <a:ext uri="{A12FA001-AC4F-418D-AE19-62706E023703}">
                      <ahyp:hlinkClr xmlns:ahyp="http://schemas.microsoft.com/office/drawing/2018/hyperlinkcolor" val="tx"/>
                    </a:ext>
                  </a:extLst>
                </a:hlinkClick>
              </a:rPr>
              <a:t> official annual Cyber Claims Study</a:t>
            </a:r>
          </a:p>
        </p:txBody>
      </p:sp>
      <p:graphicFrame>
        <p:nvGraphicFramePr>
          <p:cNvPr id="7" name="Table 6">
            <a:extLst>
              <a:ext uri="{FF2B5EF4-FFF2-40B4-BE49-F238E27FC236}">
                <a16:creationId xmlns:a16="http://schemas.microsoft.com/office/drawing/2014/main" id="{EB237B75-B852-8527-61CD-6F582CC0CD2D}"/>
              </a:ext>
            </a:extLst>
          </p:cNvPr>
          <p:cNvGraphicFramePr>
            <a:graphicFrameLocks noGrp="1"/>
          </p:cNvGraphicFramePr>
          <p:nvPr>
            <p:extLst>
              <p:ext uri="{D42A27DB-BD31-4B8C-83A1-F6EECF244321}">
                <p14:modId xmlns:p14="http://schemas.microsoft.com/office/powerpoint/2010/main" val="1691784663"/>
              </p:ext>
            </p:extLst>
          </p:nvPr>
        </p:nvGraphicFramePr>
        <p:xfrm>
          <a:off x="5074921" y="2087126"/>
          <a:ext cx="6216332" cy="2619858"/>
        </p:xfrm>
        <a:graphic>
          <a:graphicData uri="http://schemas.openxmlformats.org/drawingml/2006/table">
            <a:tbl>
              <a:tblPr>
                <a:tableStyleId>{5C22544A-7EE6-4342-B048-85BDC9FD1C3A}</a:tableStyleId>
              </a:tblPr>
              <a:tblGrid>
                <a:gridCol w="3943750">
                  <a:extLst>
                    <a:ext uri="{9D8B030D-6E8A-4147-A177-3AD203B41FA5}">
                      <a16:colId xmlns:a16="http://schemas.microsoft.com/office/drawing/2014/main" val="3525340876"/>
                    </a:ext>
                  </a:extLst>
                </a:gridCol>
                <a:gridCol w="2272582">
                  <a:extLst>
                    <a:ext uri="{9D8B030D-6E8A-4147-A177-3AD203B41FA5}">
                      <a16:colId xmlns:a16="http://schemas.microsoft.com/office/drawing/2014/main" val="3639999972"/>
                    </a:ext>
                  </a:extLst>
                </a:gridCol>
              </a:tblGrid>
              <a:tr h="436643">
                <a:tc>
                  <a:txBody>
                    <a:bodyPr/>
                    <a:lstStyle/>
                    <a:p>
                      <a:r>
                        <a:rPr lang="en-US" sz="1100" dirty="0">
                          <a:solidFill>
                            <a:schemeClr val="bg1"/>
                          </a:solidFill>
                          <a:latin typeface="+mj-lt"/>
                        </a:rPr>
                        <a:t>Company Type </a:t>
                      </a:r>
                    </a:p>
                  </a:txBody>
                  <a:tcPr anchor="ctr">
                    <a:lnR w="6350" cap="flat" cmpd="sng" algn="ctr">
                      <a:solidFill>
                        <a:schemeClr val="bg1">
                          <a:lumMod val="95000"/>
                        </a:schemeClr>
                      </a:solidFill>
                      <a:prstDash val="solid"/>
                      <a:round/>
                      <a:headEnd type="none" w="med" len="med"/>
                      <a:tailEnd type="none" w="med" len="med"/>
                    </a:lnR>
                    <a:lnB w="6350" cap="flat" cmpd="sng" algn="ctr">
                      <a:solidFill>
                        <a:schemeClr val="bg1">
                          <a:lumMod val="95000"/>
                        </a:schemeClr>
                      </a:solidFill>
                      <a:prstDash val="solid"/>
                      <a:round/>
                      <a:headEnd type="none" w="med" len="med"/>
                      <a:tailEnd type="none" w="med" len="med"/>
                    </a:lnB>
                    <a:solidFill>
                      <a:schemeClr val="tx1"/>
                    </a:solidFill>
                  </a:tcPr>
                </a:tc>
                <a:tc>
                  <a:txBody>
                    <a:bodyPr/>
                    <a:lstStyle/>
                    <a:p>
                      <a:pPr algn="r"/>
                      <a:r>
                        <a:rPr lang="en-US" sz="1100" dirty="0">
                          <a:solidFill>
                            <a:schemeClr val="bg1"/>
                          </a:solidFill>
                          <a:latin typeface="+mj-lt"/>
                        </a:rPr>
                        <a:t>Average Ransom Amount</a:t>
                      </a:r>
                    </a:p>
                  </a:txBody>
                  <a:tcPr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B w="6350" cap="flat" cmpd="sng" algn="ctr">
                      <a:solidFill>
                        <a:schemeClr val="bg1">
                          <a:lumMod val="95000"/>
                        </a:schemeClr>
                      </a:solidFill>
                      <a:prstDash val="solid"/>
                      <a:round/>
                      <a:headEnd type="none" w="med" len="med"/>
                      <a:tailEnd type="none" w="med" len="med"/>
                    </a:lnB>
                    <a:solidFill>
                      <a:schemeClr val="accent5"/>
                    </a:solidFill>
                  </a:tcPr>
                </a:tc>
                <a:extLst>
                  <a:ext uri="{0D108BD9-81ED-4DB2-BD59-A6C34878D82A}">
                    <a16:rowId xmlns:a16="http://schemas.microsoft.com/office/drawing/2014/main" val="1431015501"/>
                  </a:ext>
                </a:extLst>
              </a:tr>
              <a:tr h="436643">
                <a:tc>
                  <a:txBody>
                    <a:bodyPr/>
                    <a:lstStyle/>
                    <a:p>
                      <a:pPr lvl="0">
                        <a:buNone/>
                      </a:pPr>
                      <a:r>
                        <a:rPr lang="en-US" sz="1100" b="0" i="0" u="none" strike="noStrike" noProof="0" dirty="0">
                          <a:solidFill>
                            <a:schemeClr val="bg1"/>
                          </a:solidFill>
                          <a:latin typeface="+mj-lt"/>
                        </a:rPr>
                        <a:t>Senior Living &amp; Post-Acute Care</a:t>
                      </a:r>
                      <a:endParaRPr lang="en-US" sz="1100" dirty="0">
                        <a:solidFill>
                          <a:schemeClr val="bg1"/>
                        </a:solidFill>
                        <a:latin typeface="+mj-lt"/>
                      </a:endParaRPr>
                    </a:p>
                  </a:txBody>
                  <a:tcPr anchor="ctr">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tx2"/>
                    </a:solidFill>
                  </a:tcPr>
                </a:tc>
                <a:tc>
                  <a:txBody>
                    <a:bodyPr/>
                    <a:lstStyle/>
                    <a:p>
                      <a:pPr lvl="0" algn="r">
                        <a:buNone/>
                      </a:pPr>
                      <a:r>
                        <a:rPr lang="en-US" sz="1100" b="0" i="0" u="none" strike="noStrike" noProof="0" dirty="0">
                          <a:solidFill>
                            <a:schemeClr val="tx1"/>
                          </a:solidFill>
                          <a:latin typeface="+mj-lt"/>
                        </a:rPr>
                        <a:t>$375,000</a:t>
                      </a:r>
                      <a:endParaRPr lang="en-US" sz="1100" dirty="0">
                        <a:solidFill>
                          <a:schemeClr val="tx1"/>
                        </a:solidFill>
                        <a:latin typeface="+mj-lt"/>
                      </a:endParaRPr>
                    </a:p>
                  </a:txBody>
                  <a:tcPr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936864709"/>
                  </a:ext>
                </a:extLst>
              </a:tr>
              <a:tr h="436643">
                <a:tc>
                  <a:txBody>
                    <a:bodyPr/>
                    <a:lstStyle/>
                    <a:p>
                      <a:pPr lvl="0" algn="l">
                        <a:lnSpc>
                          <a:spcPct val="100000"/>
                        </a:lnSpc>
                        <a:spcBef>
                          <a:spcPts val="0"/>
                        </a:spcBef>
                        <a:spcAft>
                          <a:spcPts val="0"/>
                        </a:spcAft>
                        <a:buNone/>
                      </a:pPr>
                      <a:r>
                        <a:rPr lang="en-US" sz="1100" b="0" i="0" u="none" strike="noStrike" noProof="0" dirty="0">
                          <a:solidFill>
                            <a:schemeClr val="bg1"/>
                          </a:solidFill>
                          <a:latin typeface="+mj-lt"/>
                        </a:rPr>
                        <a:t>Specialty Surgery Clinics and Small Medical Clinics</a:t>
                      </a:r>
                    </a:p>
                  </a:txBody>
                  <a:tcPr anchor="ctr">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tx2"/>
                    </a:solidFill>
                  </a:tcPr>
                </a:tc>
                <a:tc>
                  <a:txBody>
                    <a:bodyPr/>
                    <a:lstStyle/>
                    <a:p>
                      <a:pPr lvl="0" algn="r">
                        <a:buNone/>
                      </a:pPr>
                      <a:r>
                        <a:rPr lang="en-US" sz="1100" b="0" i="0" u="none" strike="noStrike" noProof="0" dirty="0">
                          <a:solidFill>
                            <a:schemeClr val="tx1"/>
                          </a:solidFill>
                          <a:latin typeface="+mj-lt"/>
                        </a:rPr>
                        <a:t>$650,000</a:t>
                      </a:r>
                      <a:endParaRPr lang="en-US" sz="1100" dirty="0">
                        <a:solidFill>
                          <a:schemeClr val="tx1"/>
                        </a:solidFill>
                        <a:latin typeface="+mj-lt"/>
                      </a:endParaRPr>
                    </a:p>
                  </a:txBody>
                  <a:tcPr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61686851"/>
                  </a:ext>
                </a:extLst>
              </a:tr>
              <a:tr h="436643">
                <a:tc>
                  <a:txBody>
                    <a:bodyPr/>
                    <a:lstStyle/>
                    <a:p>
                      <a:pPr lvl="0" algn="l">
                        <a:lnSpc>
                          <a:spcPct val="100000"/>
                        </a:lnSpc>
                        <a:spcBef>
                          <a:spcPts val="0"/>
                        </a:spcBef>
                        <a:spcAft>
                          <a:spcPts val="0"/>
                        </a:spcAft>
                        <a:buNone/>
                      </a:pPr>
                      <a:r>
                        <a:rPr lang="en-US" sz="1100" b="0" i="0" u="none" strike="noStrike" noProof="0">
                          <a:solidFill>
                            <a:schemeClr val="bg1"/>
                          </a:solidFill>
                          <a:latin typeface="+mj-lt"/>
                        </a:rPr>
                        <a:t>Veterinary Clinic (Standalone) </a:t>
                      </a:r>
                    </a:p>
                  </a:txBody>
                  <a:tcPr anchor="ctr">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tx2"/>
                    </a:solidFill>
                  </a:tcPr>
                </a:tc>
                <a:tc>
                  <a:txBody>
                    <a:bodyPr/>
                    <a:lstStyle/>
                    <a:p>
                      <a:pPr lvl="0" algn="r">
                        <a:buNone/>
                      </a:pPr>
                      <a:r>
                        <a:rPr lang="en-US" sz="1100" b="0" i="0" u="none" strike="noStrike" noProof="0" dirty="0">
                          <a:solidFill>
                            <a:schemeClr val="tx1"/>
                          </a:solidFill>
                          <a:latin typeface="+mj-lt"/>
                        </a:rPr>
                        <a:t>$135,000</a:t>
                      </a:r>
                      <a:endParaRPr lang="en-US" sz="1100" dirty="0">
                        <a:solidFill>
                          <a:schemeClr val="tx1"/>
                        </a:solidFill>
                        <a:latin typeface="+mj-lt"/>
                      </a:endParaRPr>
                    </a:p>
                  </a:txBody>
                  <a:tcPr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15494471"/>
                  </a:ext>
                </a:extLst>
              </a:tr>
              <a:tr h="436643">
                <a:tc>
                  <a:txBody>
                    <a:bodyPr/>
                    <a:lstStyle/>
                    <a:p>
                      <a:pPr lvl="0">
                        <a:buNone/>
                      </a:pPr>
                      <a:r>
                        <a:rPr lang="en-US" sz="1100" b="0" i="0" u="none" strike="noStrike" noProof="0">
                          <a:solidFill>
                            <a:schemeClr val="bg1"/>
                          </a:solidFill>
                          <a:latin typeface="+mj-lt"/>
                        </a:rPr>
                        <a:t>Medical &amp; Pharma </a:t>
                      </a:r>
                      <a:r>
                        <a:rPr lang="en-US" sz="1100">
                          <a:solidFill>
                            <a:schemeClr val="bg1"/>
                          </a:solidFill>
                          <a:latin typeface="+mj-lt"/>
                        </a:rPr>
                        <a:t>Start-up</a:t>
                      </a:r>
                    </a:p>
                  </a:txBody>
                  <a:tcPr anchor="ctr">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tx2"/>
                    </a:solidFill>
                  </a:tcPr>
                </a:tc>
                <a:tc>
                  <a:txBody>
                    <a:bodyPr/>
                    <a:lstStyle/>
                    <a:p>
                      <a:pPr lvl="0" algn="r">
                        <a:buNone/>
                      </a:pPr>
                      <a:r>
                        <a:rPr lang="en-US" sz="1100" b="0" i="0" u="none" strike="noStrike" noProof="0" dirty="0">
                          <a:solidFill>
                            <a:schemeClr val="tx1"/>
                          </a:solidFill>
                          <a:latin typeface="+mj-lt"/>
                        </a:rPr>
                        <a:t>$2,000,000</a:t>
                      </a:r>
                    </a:p>
                  </a:txBody>
                  <a:tcPr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60433603"/>
                  </a:ext>
                </a:extLst>
              </a:tr>
              <a:tr h="436643">
                <a:tc>
                  <a:txBody>
                    <a:bodyPr/>
                    <a:lstStyle/>
                    <a:p>
                      <a:r>
                        <a:rPr lang="en-US" sz="1100" dirty="0">
                          <a:solidFill>
                            <a:schemeClr val="bg1"/>
                          </a:solidFill>
                          <a:latin typeface="+mj-lt"/>
                        </a:rPr>
                        <a:t>Company Type </a:t>
                      </a:r>
                    </a:p>
                  </a:txBody>
                  <a:tcPr anchor="ctr">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tx2"/>
                    </a:solidFill>
                  </a:tcPr>
                </a:tc>
                <a:tc>
                  <a:txBody>
                    <a:bodyPr/>
                    <a:lstStyle/>
                    <a:p>
                      <a:pPr algn="r"/>
                      <a:r>
                        <a:rPr lang="en-US" sz="1100" dirty="0">
                          <a:solidFill>
                            <a:schemeClr val="tx1"/>
                          </a:solidFill>
                          <a:latin typeface="+mj-lt"/>
                        </a:rPr>
                        <a:t>Average Ransom Amount</a:t>
                      </a:r>
                    </a:p>
                  </a:txBody>
                  <a:tcPr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936215354"/>
                  </a:ext>
                </a:extLst>
              </a:tr>
            </a:tbl>
          </a:graphicData>
        </a:graphic>
      </p:graphicFrame>
    </p:spTree>
    <p:extLst>
      <p:ext uri="{BB962C8B-B14F-4D97-AF65-F5344CB8AC3E}">
        <p14:creationId xmlns:p14="http://schemas.microsoft.com/office/powerpoint/2010/main" val="37403714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1FF8D6-5DC9-7318-B2B1-0C460AC0A82C}"/>
              </a:ext>
            </a:extLst>
          </p:cNvPr>
          <p:cNvSpPr>
            <a:spLocks noGrp="1"/>
          </p:cNvSpPr>
          <p:nvPr>
            <p:ph idx="1"/>
          </p:nvPr>
        </p:nvSpPr>
        <p:spPr>
          <a:xfrm>
            <a:off x="838200" y="1825625"/>
            <a:ext cx="5549443" cy="4351338"/>
          </a:xfrm>
        </p:spPr>
        <p:txBody>
          <a:bodyPr vert="horz" lIns="91440" tIns="45720" rIns="91440" bIns="45720" rtlCol="0" anchor="t">
            <a:noAutofit/>
          </a:bodyPr>
          <a:lstStyle/>
          <a:p>
            <a:r>
              <a:rPr lang="en-US" sz="1200" b="1" dirty="0">
                <a:latin typeface="+mj-lt"/>
              </a:rPr>
              <a:t>Benchmark Revenue Data: </a:t>
            </a:r>
            <a:endParaRPr lang="en-US" sz="1200" b="1" dirty="0">
              <a:latin typeface="+mj-lt"/>
              <a:ea typeface="+mn-lt"/>
              <a:cs typeface="+mn-lt"/>
            </a:endParaRPr>
          </a:p>
          <a:p>
            <a:pPr marL="171450" indent="-171450">
              <a:buFont typeface="DM Sans" pitchFamily="2" charset="0"/>
              <a:buChar char="↘"/>
            </a:pPr>
            <a:r>
              <a:rPr lang="en-US" sz="1200" dirty="0">
                <a:ea typeface="+mn-lt"/>
                <a:cs typeface="+mn-lt"/>
              </a:rPr>
              <a:t>Small Practices (1-3 Providers / Solo)</a:t>
            </a:r>
            <a:br>
              <a:rPr lang="en-US" sz="1200" dirty="0"/>
            </a:br>
            <a:r>
              <a:rPr lang="en-US" sz="1200" dirty="0">
                <a:ea typeface="+mn-lt"/>
                <a:cs typeface="+mn-lt"/>
              </a:rPr>
              <a:t>Annual Revenue: $600,000 – $1,200,000.</a:t>
            </a:r>
            <a:endParaRPr lang="en-US" sz="1200" dirty="0"/>
          </a:p>
          <a:p>
            <a:pPr marL="171450" indent="-171450">
              <a:buFont typeface="DM Sans" pitchFamily="2" charset="0"/>
              <a:buChar char="↘"/>
            </a:pPr>
            <a:r>
              <a:rPr lang="en-US" sz="1200" dirty="0">
                <a:ea typeface="+mn-lt"/>
                <a:cs typeface="+mn-lt"/>
              </a:rPr>
              <a:t>Mid-Sized Practices (5-15 Providers)</a:t>
            </a:r>
            <a:br>
              <a:rPr lang="en-US" sz="1200" dirty="0">
                <a:ea typeface="+mn-lt"/>
                <a:cs typeface="+mn-lt"/>
              </a:rPr>
            </a:br>
            <a:r>
              <a:rPr lang="en-US" sz="1200" dirty="0">
                <a:ea typeface="+mn-lt"/>
                <a:cs typeface="+mn-lt"/>
              </a:rPr>
              <a:t>Annual Revenue: $3,000,000 – $12,000,000+.</a:t>
            </a:r>
            <a:endParaRPr lang="en-US" sz="1200" dirty="0"/>
          </a:p>
          <a:p>
            <a:pPr marL="171450" indent="-171450">
              <a:buFont typeface="DM Sans" pitchFamily="2" charset="0"/>
              <a:buChar char="↘"/>
            </a:pPr>
            <a:r>
              <a:rPr lang="en-US" sz="1200" dirty="0">
                <a:ea typeface="+mn-lt"/>
                <a:cs typeface="+mn-lt"/>
              </a:rPr>
              <a:t>Assisted Living</a:t>
            </a:r>
          </a:p>
          <a:p>
            <a:pPr marL="628650" lvl="1" indent="-171450">
              <a:buFont typeface="Arial" panose="020B0604020202020204" pitchFamily="34" charset="0"/>
              <a:buChar char="•"/>
            </a:pPr>
            <a:r>
              <a:rPr lang="en-US" sz="1200" dirty="0">
                <a:ea typeface="+mn-lt"/>
                <a:cs typeface="+mn-lt"/>
              </a:rPr>
              <a:t>Residential-Style Care Homes (10–20 beds):</a:t>
            </a:r>
            <a:br>
              <a:rPr lang="en-US" sz="1200" dirty="0">
                <a:ea typeface="+mn-lt"/>
                <a:cs typeface="+mn-lt"/>
              </a:rPr>
            </a:br>
            <a:r>
              <a:rPr lang="en-US" sz="1200" dirty="0">
                <a:ea typeface="+mn-lt"/>
                <a:cs typeface="+mn-lt"/>
              </a:rPr>
              <a:t>Average Revenue: $600,000 - $1,200,000 annually.</a:t>
            </a:r>
            <a:endParaRPr lang="en-US" sz="1200" dirty="0"/>
          </a:p>
          <a:p>
            <a:pPr marL="628650" lvl="1" indent="-171450">
              <a:buFont typeface="Arial" panose="020B0604020202020204" pitchFamily="34" charset="0"/>
              <a:buChar char="•"/>
            </a:pPr>
            <a:r>
              <a:rPr lang="en-US" sz="1200" dirty="0">
                <a:ea typeface="+mn-lt"/>
                <a:cs typeface="+mn-lt"/>
              </a:rPr>
              <a:t>Medium-Sized Assisted Living Communities (20–50 beds):</a:t>
            </a:r>
            <a:br>
              <a:rPr lang="en-US" sz="1200" dirty="0">
                <a:ea typeface="+mn-lt"/>
                <a:cs typeface="+mn-lt"/>
              </a:rPr>
            </a:br>
            <a:r>
              <a:rPr lang="en-US" sz="1200" dirty="0">
                <a:ea typeface="+mn-lt"/>
                <a:cs typeface="+mn-lt"/>
              </a:rPr>
              <a:t>Average Revenue: $1,200,000 - $3,000,000+ annually.</a:t>
            </a:r>
            <a:endParaRPr lang="en-US" sz="1200" dirty="0"/>
          </a:p>
          <a:p>
            <a:pPr marL="628650" lvl="1" indent="-171450">
              <a:buFont typeface="Arial" panose="020B0604020202020204" pitchFamily="34" charset="0"/>
              <a:buChar char="•"/>
            </a:pPr>
            <a:r>
              <a:rPr lang="en-US" sz="1200" dirty="0">
                <a:ea typeface="+mn-lt"/>
                <a:cs typeface="+mn-lt"/>
              </a:rPr>
              <a:t>Continuing Care Retirement Communities (CCRCs / Midsized):</a:t>
            </a:r>
            <a:br>
              <a:rPr lang="en-US" sz="1200" dirty="0">
                <a:ea typeface="+mn-lt"/>
                <a:cs typeface="+mn-lt"/>
              </a:rPr>
            </a:br>
            <a:r>
              <a:rPr lang="en-US" sz="1200" dirty="0">
                <a:ea typeface="+mn-lt"/>
                <a:cs typeface="+mn-lt"/>
              </a:rPr>
              <a:t>Average Revenue: $4 million to $10 million</a:t>
            </a:r>
            <a:endParaRPr lang="en-US" sz="1200" dirty="0"/>
          </a:p>
          <a:p>
            <a:pPr marL="171450" indent="-171450">
              <a:buFont typeface="DM Sans" pitchFamily="2" charset="0"/>
              <a:buChar char="↘"/>
            </a:pPr>
            <a:r>
              <a:rPr lang="en-US" sz="1200" dirty="0"/>
              <a:t>Medical or Pharma Startup </a:t>
            </a:r>
            <a:br>
              <a:rPr lang="en-US" sz="1200" dirty="0"/>
            </a:br>
            <a:r>
              <a:rPr lang="en-US" sz="1200" dirty="0">
                <a:ea typeface="+mn-lt"/>
                <a:cs typeface="+mn-lt"/>
              </a:rPr>
              <a:t>Emerging/Small Cap (Post-Approval): $250,000 to $5 million</a:t>
            </a:r>
            <a:endParaRPr lang="en-US" sz="1200" dirty="0"/>
          </a:p>
        </p:txBody>
      </p:sp>
      <p:sp>
        <p:nvSpPr>
          <p:cNvPr id="2" name="Title 1">
            <a:extLst>
              <a:ext uri="{FF2B5EF4-FFF2-40B4-BE49-F238E27FC236}">
                <a16:creationId xmlns:a16="http://schemas.microsoft.com/office/drawing/2014/main" id="{18EED8DE-9A6F-C813-7AA3-C734FC7709CB}"/>
              </a:ext>
            </a:extLst>
          </p:cNvPr>
          <p:cNvSpPr>
            <a:spLocks noGrp="1"/>
          </p:cNvSpPr>
          <p:nvPr>
            <p:ph type="title"/>
          </p:nvPr>
        </p:nvSpPr>
        <p:spPr/>
        <p:txBody>
          <a:bodyPr/>
          <a:lstStyle/>
          <a:p>
            <a:r>
              <a:rPr lang="en-US"/>
              <a:t>Revenue Loss</a:t>
            </a:r>
          </a:p>
        </p:txBody>
      </p:sp>
      <p:sp>
        <p:nvSpPr>
          <p:cNvPr id="9" name="Content Placeholder 8">
            <a:extLst>
              <a:ext uri="{FF2B5EF4-FFF2-40B4-BE49-F238E27FC236}">
                <a16:creationId xmlns:a16="http://schemas.microsoft.com/office/drawing/2014/main" id="{CBD71C93-E45D-EC1F-C593-12BBEB6E0BFB}"/>
              </a:ext>
            </a:extLst>
          </p:cNvPr>
          <p:cNvSpPr>
            <a:spLocks noGrp="1"/>
          </p:cNvSpPr>
          <p:nvPr>
            <p:ph idx="10"/>
          </p:nvPr>
        </p:nvSpPr>
        <p:spPr/>
        <p:txBody>
          <a:bodyPr/>
          <a:lstStyle/>
          <a:p>
            <a:r>
              <a:rPr lang="en-US" dirty="0"/>
              <a:t>U.S. healthcare organizations </a:t>
            </a:r>
            <a:r>
              <a:rPr lang="en-US" dirty="0">
                <a:hlinkClick r:id="rId2"/>
              </a:rPr>
              <a:t>average about 24 days of system disruption</a:t>
            </a:r>
            <a:r>
              <a:rPr lang="en-US" dirty="0"/>
              <a:t> before full operations are restored. </a:t>
            </a:r>
          </a:p>
        </p:txBody>
      </p:sp>
      <p:sp>
        <p:nvSpPr>
          <p:cNvPr id="6" name="Shape 5">
            <a:extLst>
              <a:ext uri="{FF2B5EF4-FFF2-40B4-BE49-F238E27FC236}">
                <a16:creationId xmlns:a16="http://schemas.microsoft.com/office/drawing/2014/main" id="{2C253874-185E-5CC8-9FF6-92DAA04CE731}"/>
              </a:ext>
            </a:extLst>
          </p:cNvPr>
          <p:cNvSpPr/>
          <p:nvPr/>
        </p:nvSpPr>
        <p:spPr>
          <a:xfrm>
            <a:off x="6798245" y="1825625"/>
            <a:ext cx="4470584" cy="3333416"/>
          </a:xfrm>
          <a:prstGeom prst="rect">
            <a:avLst/>
          </a:prstGeom>
          <a:solidFill>
            <a:schemeClr val="tx2"/>
          </a:solidFill>
          <a:ln/>
        </p:spPr>
        <p:txBody>
          <a:bodyPr lIns="822960" tIns="91440" rIns="182880" bIns="91440" anchor="ctr" anchorCtr="0"/>
          <a:lstStyle/>
          <a:p>
            <a:r>
              <a:rPr lang="en-US" sz="1400" b="1" dirty="0">
                <a:solidFill>
                  <a:schemeClr val="bg1"/>
                </a:solidFill>
                <a:latin typeface="+mj-lt"/>
                <a:ea typeface="SUSE" pitchFamily="34" charset="-122"/>
                <a:cs typeface="SUSE" pitchFamily="34" charset="-120"/>
              </a:rPr>
              <a:t>The Formula </a:t>
            </a:r>
          </a:p>
          <a:p>
            <a:r>
              <a:rPr lang="en-US" sz="1400" dirty="0">
                <a:solidFill>
                  <a:schemeClr val="bg1"/>
                </a:solidFill>
                <a:latin typeface="+mj-lt"/>
                <a:ea typeface="SUSE" pitchFamily="34" charset="-122"/>
                <a:cs typeface="SUSE" pitchFamily="34" charset="-120"/>
              </a:rPr>
              <a:t>Lost Revenue = (Annual Revenue/ 52) X 3.4 </a:t>
            </a:r>
          </a:p>
          <a:p>
            <a:endParaRPr lang="en-US" sz="1400" dirty="0">
              <a:solidFill>
                <a:schemeClr val="bg1"/>
              </a:solidFill>
              <a:latin typeface="+mj-lt"/>
              <a:ea typeface="SUSE" pitchFamily="34" charset="-122"/>
              <a:cs typeface="SUSE" pitchFamily="34" charset="-120"/>
            </a:endParaRPr>
          </a:p>
          <a:p>
            <a:r>
              <a:rPr lang="en-US" sz="1400" b="1" dirty="0">
                <a:solidFill>
                  <a:schemeClr val="bg1"/>
                </a:solidFill>
                <a:latin typeface="+mj-lt"/>
                <a:ea typeface="SUSE" pitchFamily="34" charset="-122"/>
                <a:cs typeface="SUSE" pitchFamily="34" charset="-120"/>
              </a:rPr>
              <a:t>Example: </a:t>
            </a:r>
          </a:p>
          <a:p>
            <a:r>
              <a:rPr lang="en-US" sz="1400" dirty="0">
                <a:solidFill>
                  <a:schemeClr val="bg1"/>
                </a:solidFill>
                <a:latin typeface="+mj-lt"/>
                <a:ea typeface="SUSE" pitchFamily="34" charset="-122"/>
                <a:cs typeface="SUSE" pitchFamily="34" charset="-120"/>
              </a:rPr>
              <a:t>Company Revenue = $2,500,000 </a:t>
            </a:r>
          </a:p>
          <a:p>
            <a:pPr marL="342900" indent="-342900">
              <a:buFont typeface="+mj-lt"/>
              <a:buAutoNum type="arabicPeriod"/>
            </a:pPr>
            <a:r>
              <a:rPr lang="en-US" sz="1400" dirty="0">
                <a:solidFill>
                  <a:schemeClr val="bg1"/>
                </a:solidFill>
                <a:latin typeface="+mj-lt"/>
                <a:ea typeface="SUSE" pitchFamily="34" charset="-122"/>
                <a:cs typeface="SUSE" pitchFamily="34" charset="-120"/>
              </a:rPr>
              <a:t>Divide 2,500,000 by 52 to get 48,076.92 </a:t>
            </a:r>
          </a:p>
          <a:p>
            <a:pPr marL="342900" indent="-342900">
              <a:buFont typeface="+mj-lt"/>
              <a:buAutoNum type="arabicPeriod"/>
            </a:pPr>
            <a:r>
              <a:rPr lang="en-US" sz="1400" dirty="0">
                <a:solidFill>
                  <a:schemeClr val="bg1"/>
                </a:solidFill>
                <a:latin typeface="+mj-lt"/>
                <a:ea typeface="SUSE" pitchFamily="34" charset="-122"/>
                <a:cs typeface="SUSE" pitchFamily="34" charset="-120"/>
              </a:rPr>
              <a:t>Multiply 48,076.92  by 3.4 </a:t>
            </a:r>
          </a:p>
          <a:p>
            <a:endParaRPr lang="en-US" sz="1400" dirty="0">
              <a:solidFill>
                <a:schemeClr val="bg1"/>
              </a:solidFill>
              <a:latin typeface="+mj-lt"/>
              <a:ea typeface="SUSE" pitchFamily="34" charset="-122"/>
              <a:cs typeface="SUSE" pitchFamily="34" charset="-120"/>
            </a:endParaRPr>
          </a:p>
          <a:p>
            <a:r>
              <a:rPr lang="en-US" sz="1400" dirty="0">
                <a:solidFill>
                  <a:schemeClr val="bg1"/>
                </a:solidFill>
                <a:latin typeface="+mj-lt"/>
                <a:ea typeface="SUSE" pitchFamily="34" charset="-122"/>
                <a:cs typeface="SUSE" pitchFamily="34" charset="-120"/>
              </a:rPr>
              <a:t>Lost revenue estimate = $163,461.54.</a:t>
            </a:r>
          </a:p>
        </p:txBody>
      </p:sp>
      <p:pic>
        <p:nvPicPr>
          <p:cNvPr id="8" name="Graphic 7">
            <a:extLst>
              <a:ext uri="{FF2B5EF4-FFF2-40B4-BE49-F238E27FC236}">
                <a16:creationId xmlns:a16="http://schemas.microsoft.com/office/drawing/2014/main" id="{9C4FB1D7-41E9-F33B-D420-C5ED254E1F8F}"/>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010425" y="2447767"/>
            <a:ext cx="365760" cy="365760"/>
          </a:xfrm>
          <a:prstGeom prst="rect">
            <a:avLst/>
          </a:prstGeom>
        </p:spPr>
      </p:pic>
    </p:spTree>
    <p:extLst>
      <p:ext uri="{BB962C8B-B14F-4D97-AF65-F5344CB8AC3E}">
        <p14:creationId xmlns:p14="http://schemas.microsoft.com/office/powerpoint/2010/main" val="17626630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815372-3EE2-A66C-ABD9-9A58900EF531}"/>
              </a:ext>
            </a:extLst>
          </p:cNvPr>
          <p:cNvSpPr>
            <a:spLocks noGrp="1"/>
          </p:cNvSpPr>
          <p:nvPr>
            <p:ph type="title"/>
          </p:nvPr>
        </p:nvSpPr>
        <p:spPr>
          <a:xfrm>
            <a:off x="1037778" y="726394"/>
            <a:ext cx="10329727" cy="1324598"/>
          </a:xfrm>
        </p:spPr>
        <p:txBody>
          <a:bodyPr/>
          <a:lstStyle/>
          <a:p>
            <a:pPr algn="ctr"/>
            <a:r>
              <a:rPr lang="en-US" dirty="0"/>
              <a:t>Regulatory Fines Estimate Fees Calculator</a:t>
            </a:r>
          </a:p>
        </p:txBody>
      </p:sp>
      <p:sp>
        <p:nvSpPr>
          <p:cNvPr id="7" name="Text Placeholder 6">
            <a:extLst>
              <a:ext uri="{FF2B5EF4-FFF2-40B4-BE49-F238E27FC236}">
                <a16:creationId xmlns:a16="http://schemas.microsoft.com/office/drawing/2014/main" id="{2F39FBD0-C2E6-263B-92FF-27BEB1FD2D7D}"/>
              </a:ext>
            </a:extLst>
          </p:cNvPr>
          <p:cNvSpPr>
            <a:spLocks noGrp="1"/>
          </p:cNvSpPr>
          <p:nvPr>
            <p:ph type="body" idx="1"/>
          </p:nvPr>
        </p:nvSpPr>
        <p:spPr/>
        <p:txBody>
          <a:bodyPr/>
          <a:lstStyle/>
          <a:p>
            <a:r>
              <a:rPr lang="en-US" dirty="0"/>
              <a:t>How The Fines Are Structured</a:t>
            </a:r>
          </a:p>
        </p:txBody>
      </p:sp>
      <p:sp>
        <p:nvSpPr>
          <p:cNvPr id="5" name="Content Placeholder 4">
            <a:extLst>
              <a:ext uri="{FF2B5EF4-FFF2-40B4-BE49-F238E27FC236}">
                <a16:creationId xmlns:a16="http://schemas.microsoft.com/office/drawing/2014/main" id="{448DD1E0-4ADF-1EB2-4A73-15DDB5367617}"/>
              </a:ext>
            </a:extLst>
          </p:cNvPr>
          <p:cNvSpPr>
            <a:spLocks noGrp="1"/>
          </p:cNvSpPr>
          <p:nvPr>
            <p:ph sz="half" idx="2"/>
          </p:nvPr>
        </p:nvSpPr>
        <p:spPr/>
        <p:txBody>
          <a:bodyPr/>
          <a:lstStyle/>
          <a:p>
            <a:pPr marL="171450" indent="-171450">
              <a:spcBef>
                <a:spcPts val="0"/>
              </a:spcBef>
              <a:spcAft>
                <a:spcPts val="1200"/>
              </a:spcAft>
              <a:buFont typeface="DM Sans" pitchFamily="2" charset="0"/>
              <a:buChar char="↘"/>
            </a:pPr>
            <a:r>
              <a:rPr lang="en-US" sz="1100" dirty="0"/>
              <a:t>Fines assessed by the Department of Health and Human Services (HHS) Office for Civil Rights (OCR) scale according to the severity of the offense and the entity's culpability: </a:t>
            </a:r>
          </a:p>
          <a:p>
            <a:pPr marL="171450" indent="-171450">
              <a:spcBef>
                <a:spcPts val="0"/>
              </a:spcBef>
              <a:spcAft>
                <a:spcPts val="1200"/>
              </a:spcAft>
              <a:buFont typeface="DM Sans" pitchFamily="2" charset="0"/>
              <a:buChar char="↘"/>
            </a:pPr>
            <a:r>
              <a:rPr lang="en-US" sz="1100" dirty="0"/>
              <a:t>Tier 1 (Unknowing): $137 to $63,973 per violation</a:t>
            </a:r>
          </a:p>
          <a:p>
            <a:pPr marL="171450" indent="-171450">
              <a:spcBef>
                <a:spcPts val="0"/>
              </a:spcBef>
              <a:spcAft>
                <a:spcPts val="1200"/>
              </a:spcAft>
              <a:buFont typeface="DM Sans" pitchFamily="2" charset="0"/>
              <a:buChar char="↘"/>
            </a:pPr>
            <a:r>
              <a:rPr lang="en-US" sz="1100" dirty="0"/>
              <a:t>Tier 2 (Reasonable Cause): $1,379 to $63,973 per violation</a:t>
            </a:r>
          </a:p>
          <a:p>
            <a:pPr marL="171450" indent="-171450">
              <a:spcBef>
                <a:spcPts val="0"/>
              </a:spcBef>
              <a:spcAft>
                <a:spcPts val="1200"/>
              </a:spcAft>
              <a:buFont typeface="DM Sans" pitchFamily="2" charset="0"/>
              <a:buChar char="↘"/>
            </a:pPr>
            <a:r>
              <a:rPr lang="en-US" sz="1100" dirty="0"/>
              <a:t>Tier 3 (Willful Neglect - Corrected): $13,785 to $63,973 per violation</a:t>
            </a:r>
          </a:p>
          <a:p>
            <a:pPr marL="171450" indent="-171450">
              <a:spcBef>
                <a:spcPts val="0"/>
              </a:spcBef>
              <a:spcAft>
                <a:spcPts val="1200"/>
              </a:spcAft>
              <a:buFont typeface="DM Sans" pitchFamily="2" charset="0"/>
              <a:buChar char="↘"/>
            </a:pPr>
            <a:r>
              <a:rPr lang="en-US" sz="1100" dirty="0"/>
              <a:t>Tier 4 (Willful Neglect - Uncorrected): $63,973+ per violation </a:t>
            </a:r>
          </a:p>
          <a:p>
            <a:pPr marL="171450" indent="-171450">
              <a:spcBef>
                <a:spcPts val="0"/>
              </a:spcBef>
              <a:spcAft>
                <a:spcPts val="1200"/>
              </a:spcAft>
              <a:buFont typeface="DM Sans" pitchFamily="2" charset="0"/>
              <a:buChar char="↘"/>
            </a:pPr>
            <a:endParaRPr lang="en-US" sz="1100" dirty="0"/>
          </a:p>
        </p:txBody>
      </p:sp>
      <p:sp>
        <p:nvSpPr>
          <p:cNvPr id="8" name="Text Placeholder 7">
            <a:extLst>
              <a:ext uri="{FF2B5EF4-FFF2-40B4-BE49-F238E27FC236}">
                <a16:creationId xmlns:a16="http://schemas.microsoft.com/office/drawing/2014/main" id="{0367F5A9-7563-51FA-FCBF-66A73E25FE17}"/>
              </a:ext>
            </a:extLst>
          </p:cNvPr>
          <p:cNvSpPr>
            <a:spLocks noGrp="1"/>
          </p:cNvSpPr>
          <p:nvPr>
            <p:ph type="body" idx="10"/>
          </p:nvPr>
        </p:nvSpPr>
        <p:spPr>
          <a:xfrm>
            <a:off x="6630121" y="2420622"/>
            <a:ext cx="4862374" cy="586963"/>
          </a:xfrm>
        </p:spPr>
        <p:txBody>
          <a:bodyPr/>
          <a:lstStyle/>
          <a:p>
            <a:r>
              <a:rPr lang="en-US" dirty="0"/>
              <a:t>How We Came Up With $100k Estimate </a:t>
            </a:r>
          </a:p>
        </p:txBody>
      </p:sp>
      <p:sp>
        <p:nvSpPr>
          <p:cNvPr id="6" name="Content Placeholder 5">
            <a:extLst>
              <a:ext uri="{FF2B5EF4-FFF2-40B4-BE49-F238E27FC236}">
                <a16:creationId xmlns:a16="http://schemas.microsoft.com/office/drawing/2014/main" id="{577DA98D-D322-0C1A-B78C-7CE5E30D5A12}"/>
              </a:ext>
            </a:extLst>
          </p:cNvPr>
          <p:cNvSpPr>
            <a:spLocks noGrp="1"/>
          </p:cNvSpPr>
          <p:nvPr>
            <p:ph sz="half" idx="11"/>
          </p:nvPr>
        </p:nvSpPr>
        <p:spPr/>
        <p:txBody>
          <a:bodyPr/>
          <a:lstStyle/>
          <a:p>
            <a:pPr marL="171450" indent="-171450">
              <a:spcBef>
                <a:spcPts val="0"/>
              </a:spcBef>
              <a:spcAft>
                <a:spcPts val="1200"/>
              </a:spcAft>
              <a:buFont typeface="DM Sans" pitchFamily="2" charset="0"/>
              <a:buChar char="↘"/>
            </a:pPr>
            <a:r>
              <a:rPr lang="en-US" sz="1100" dirty="0">
                <a:ea typeface="+mn-lt"/>
                <a:cs typeface="+mn-lt"/>
              </a:rPr>
              <a:t>Based on the examples below from other small and midsized healthcare companies, $100,000 to $250,000 is a conservative, estimate for an OCR fine.</a:t>
            </a:r>
          </a:p>
          <a:p>
            <a:pPr marL="171450" indent="-171450">
              <a:spcBef>
                <a:spcPts val="0"/>
              </a:spcBef>
              <a:spcAft>
                <a:spcPts val="1200"/>
              </a:spcAft>
              <a:buFont typeface="DM Sans" pitchFamily="2" charset="0"/>
              <a:buChar char="↘"/>
            </a:pPr>
            <a:r>
              <a:rPr lang="en-US" sz="1100" dirty="0">
                <a:ea typeface="+mn-lt"/>
                <a:cs typeface="+mn-lt"/>
              </a:rPr>
              <a:t>An Oklahoma EMS provider hit by ransomware, with no risk analysis, settled for $90,000 with a three-year corrective action plan. </a:t>
            </a:r>
            <a:r>
              <a:rPr lang="en-US" sz="1100" dirty="0">
                <a:ea typeface="+mn-lt"/>
                <a:cs typeface="+mn-lt"/>
                <a:hlinkClick r:id="rId2"/>
              </a:rPr>
              <a:t>One Guy Consulting</a:t>
            </a:r>
            <a:endParaRPr lang="en-US" sz="1100" dirty="0"/>
          </a:p>
          <a:p>
            <a:pPr marL="171450" indent="-171450">
              <a:spcBef>
                <a:spcPts val="0"/>
              </a:spcBef>
              <a:spcAft>
                <a:spcPts val="1200"/>
              </a:spcAft>
              <a:buFont typeface="DM Sans" pitchFamily="2" charset="0"/>
              <a:buChar char="↘"/>
            </a:pPr>
            <a:r>
              <a:rPr lang="en-US" sz="1100" dirty="0">
                <a:ea typeface="+mn-lt"/>
                <a:cs typeface="+mn-lt"/>
              </a:rPr>
              <a:t>A behavioral health provider, Deer Oaks, settled for $225,000 for failing to conduct an adequate risk analysis. </a:t>
            </a:r>
            <a:r>
              <a:rPr lang="en-US" sz="1100" dirty="0">
                <a:ea typeface="+mn-lt"/>
                <a:cs typeface="+mn-lt"/>
                <a:hlinkClick r:id="rId2"/>
              </a:rPr>
              <a:t>One Guy Consulting</a:t>
            </a:r>
            <a:endParaRPr lang="en-US" sz="1100" dirty="0"/>
          </a:p>
          <a:p>
            <a:pPr marL="171450" indent="-171450">
              <a:spcBef>
                <a:spcPts val="0"/>
              </a:spcBef>
              <a:spcAft>
                <a:spcPts val="1200"/>
              </a:spcAft>
              <a:buFont typeface="DM Sans" pitchFamily="2" charset="0"/>
              <a:buChar char="↘"/>
            </a:pPr>
            <a:r>
              <a:rPr lang="en-US" sz="1100" dirty="0">
                <a:ea typeface="+mn-lt"/>
                <a:cs typeface="+mn-lt"/>
              </a:rPr>
              <a:t>PIH Health, a Southern California system, settled for $600,000 following a phishing breach tied to a missing risk analysis. </a:t>
            </a:r>
            <a:r>
              <a:rPr lang="en-US" sz="1100" dirty="0">
                <a:ea typeface="+mn-lt"/>
                <a:cs typeface="+mn-lt"/>
                <a:hlinkClick r:id="rId2"/>
              </a:rPr>
              <a:t>One Guy Consulting</a:t>
            </a:r>
            <a:endParaRPr lang="en-US" sz="1100" dirty="0"/>
          </a:p>
          <a:p>
            <a:pPr marL="171450" indent="-171450">
              <a:spcBef>
                <a:spcPts val="0"/>
              </a:spcBef>
              <a:spcAft>
                <a:spcPts val="1200"/>
              </a:spcAft>
              <a:buFont typeface="DM Sans" pitchFamily="2" charset="0"/>
              <a:buChar char="↘"/>
            </a:pPr>
            <a:r>
              <a:rPr lang="en-US" sz="1100" dirty="0">
                <a:ea typeface="+mn-lt"/>
                <a:cs typeface="+mn-lt"/>
              </a:rPr>
              <a:t>Athens Orthopedic (your case study) was $1.5 million for systemic, longstanding failures. </a:t>
            </a:r>
            <a:r>
              <a:rPr lang="en-US" sz="1100" dirty="0">
                <a:ea typeface="+mn-lt"/>
                <a:cs typeface="+mn-lt"/>
                <a:hlinkClick r:id="rId3"/>
              </a:rPr>
              <a:t>HIPAA Guide</a:t>
            </a:r>
            <a:endParaRPr lang="en-US" sz="1100" dirty="0"/>
          </a:p>
          <a:p>
            <a:pPr marL="171450" indent="-171450">
              <a:spcBef>
                <a:spcPts val="0"/>
              </a:spcBef>
              <a:spcAft>
                <a:spcPts val="1200"/>
              </a:spcAft>
              <a:buFont typeface="DM Sans" pitchFamily="2" charset="0"/>
              <a:buChar char="↘"/>
            </a:pPr>
            <a:endParaRPr lang="en-US" sz="1100" dirty="0">
              <a:ea typeface="+mn-lt"/>
              <a:cs typeface="+mn-lt"/>
            </a:endParaRPr>
          </a:p>
          <a:p>
            <a:pPr marL="171450" indent="-171450">
              <a:spcBef>
                <a:spcPts val="0"/>
              </a:spcBef>
              <a:spcAft>
                <a:spcPts val="1200"/>
              </a:spcAft>
              <a:buFont typeface="DM Sans" pitchFamily="2" charset="0"/>
              <a:buChar char="↘"/>
            </a:pPr>
            <a:endParaRPr lang="en-US" sz="1100" dirty="0">
              <a:ea typeface="+mn-lt"/>
              <a:cs typeface="+mn-lt"/>
            </a:endParaRPr>
          </a:p>
          <a:p>
            <a:pPr marL="171450" indent="-171450">
              <a:spcBef>
                <a:spcPts val="0"/>
              </a:spcBef>
              <a:spcAft>
                <a:spcPts val="1200"/>
              </a:spcAft>
              <a:buFont typeface="DM Sans" pitchFamily="2" charset="0"/>
              <a:buChar char="↘"/>
            </a:pPr>
            <a:endParaRPr lang="en-US" sz="1100" dirty="0"/>
          </a:p>
        </p:txBody>
      </p:sp>
    </p:spTree>
    <p:extLst>
      <p:ext uri="{BB962C8B-B14F-4D97-AF65-F5344CB8AC3E}">
        <p14:creationId xmlns:p14="http://schemas.microsoft.com/office/powerpoint/2010/main" val="11435995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B0E575CA-F07B-4889-F148-43CB786EAF0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4C05B461-1904-1F00-1CDD-3CAF07F60082}"/>
              </a:ext>
            </a:extLst>
          </p:cNvPr>
          <p:cNvSpPr/>
          <p:nvPr/>
        </p:nvSpPr>
        <p:spPr>
          <a:xfrm>
            <a:off x="7117080" y="0"/>
            <a:ext cx="5074920" cy="6858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15" name="Rectangle 14">
            <a:extLst>
              <a:ext uri="{FF2B5EF4-FFF2-40B4-BE49-F238E27FC236}">
                <a16:creationId xmlns:a16="http://schemas.microsoft.com/office/drawing/2014/main" id="{47FD5BBD-1A76-EF7A-D86C-5240345FE2B8}"/>
              </a:ext>
            </a:extLst>
          </p:cNvPr>
          <p:cNvSpPr/>
          <p:nvPr/>
        </p:nvSpPr>
        <p:spPr>
          <a:xfrm>
            <a:off x="4922521" y="1914319"/>
            <a:ext cx="7269479" cy="2966867"/>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b"/>
          <a:lstStyle/>
          <a:p>
            <a:pPr>
              <a:spcBef>
                <a:spcPts val="300"/>
              </a:spcBef>
              <a:spcAft>
                <a:spcPts val="300"/>
              </a:spcAft>
            </a:pPr>
            <a:endParaRPr lang="en-US" sz="1100">
              <a:solidFill>
                <a:schemeClr val="tx1"/>
              </a:solidFill>
            </a:endParaRPr>
          </a:p>
        </p:txBody>
      </p:sp>
      <p:sp>
        <p:nvSpPr>
          <p:cNvPr id="8" name="Title 7">
            <a:extLst>
              <a:ext uri="{FF2B5EF4-FFF2-40B4-BE49-F238E27FC236}">
                <a16:creationId xmlns:a16="http://schemas.microsoft.com/office/drawing/2014/main" id="{01369595-17B5-2A35-8C1A-33270BF1A563}"/>
              </a:ext>
            </a:extLst>
          </p:cNvPr>
          <p:cNvSpPr>
            <a:spLocks noGrp="1"/>
          </p:cNvSpPr>
          <p:nvPr>
            <p:ph type="title"/>
          </p:nvPr>
        </p:nvSpPr>
        <p:spPr>
          <a:xfrm>
            <a:off x="820053" y="1668535"/>
            <a:ext cx="3932237" cy="2449882"/>
          </a:xfrm>
        </p:spPr>
        <p:txBody>
          <a:bodyPr/>
          <a:lstStyle/>
          <a:p>
            <a:r>
              <a:rPr lang="en-US" dirty="0"/>
              <a:t>Insurance Premium Increase </a:t>
            </a:r>
          </a:p>
        </p:txBody>
      </p:sp>
      <p:sp>
        <p:nvSpPr>
          <p:cNvPr id="5" name="TextBox 4">
            <a:extLst>
              <a:ext uri="{FF2B5EF4-FFF2-40B4-BE49-F238E27FC236}">
                <a16:creationId xmlns:a16="http://schemas.microsoft.com/office/drawing/2014/main" id="{74E75F57-9521-673F-A603-6B86061CFF4C}"/>
              </a:ext>
            </a:extLst>
          </p:cNvPr>
          <p:cNvSpPr txBox="1"/>
          <p:nvPr/>
        </p:nvSpPr>
        <p:spPr>
          <a:xfrm>
            <a:off x="838794" y="4281470"/>
            <a:ext cx="391349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i="1" dirty="0">
                <a:solidFill>
                  <a:schemeClr val="bg2">
                    <a:lumMod val="50000"/>
                  </a:schemeClr>
                </a:solidFill>
              </a:rPr>
              <a:t>Sources: </a:t>
            </a:r>
            <a:r>
              <a:rPr lang="en-US" sz="900" i="1" dirty="0">
                <a:solidFill>
                  <a:schemeClr val="bg2">
                    <a:lumMod val="50000"/>
                  </a:schemeClr>
                </a:solidFill>
                <a:ea typeface="+mn-lt"/>
                <a:cs typeface="+mn-lt"/>
              </a:rPr>
              <a:t> </a:t>
            </a:r>
            <a:endParaRPr lang="en-US" sz="900" i="1" dirty="0">
              <a:solidFill>
                <a:schemeClr val="bg2">
                  <a:lumMod val="50000"/>
                </a:schemeClr>
              </a:solidFill>
            </a:endParaRPr>
          </a:p>
          <a:p>
            <a:r>
              <a:rPr lang="en-US" sz="900" i="1" dirty="0">
                <a:solidFill>
                  <a:schemeClr val="bg2">
                    <a:lumMod val="50000"/>
                  </a:schemeClr>
                </a:solidFill>
                <a:ea typeface="+mn-lt"/>
                <a:cs typeface="+mn-lt"/>
                <a:hlinkClick r:id="rId3">
                  <a:extLst>
                    <a:ext uri="{A12FA001-AC4F-418D-AE19-62706E023703}">
                      <ahyp:hlinkClr xmlns:ahyp="http://schemas.microsoft.com/office/drawing/2018/hyperlinkcolor" val="tx"/>
                    </a:ext>
                  </a:extLst>
                </a:hlinkClick>
              </a:rPr>
              <a:t>Journal of Cybersecurity Policy Analysis</a:t>
            </a:r>
            <a:r>
              <a:rPr lang="en-US" sz="900" i="1" dirty="0">
                <a:solidFill>
                  <a:schemeClr val="bg2">
                    <a:lumMod val="50000"/>
                  </a:schemeClr>
                </a:solidFill>
                <a:ea typeface="+mn-lt"/>
                <a:cs typeface="+mn-lt"/>
              </a:rPr>
              <a:t> </a:t>
            </a:r>
          </a:p>
          <a:p>
            <a:r>
              <a:rPr lang="en-US" sz="900" i="1" dirty="0">
                <a:solidFill>
                  <a:schemeClr val="bg2">
                    <a:lumMod val="50000"/>
                  </a:schemeClr>
                </a:solidFill>
                <a:ea typeface="+mn-lt"/>
                <a:cs typeface="+mn-lt"/>
                <a:hlinkClick r:id="rId4">
                  <a:extLst>
                    <a:ext uri="{A12FA001-AC4F-418D-AE19-62706E023703}">
                      <ahyp:hlinkClr xmlns:ahyp="http://schemas.microsoft.com/office/drawing/2018/hyperlinkcolor" val="tx"/>
                    </a:ext>
                  </a:extLst>
                </a:hlinkClick>
              </a:rPr>
              <a:t>Communications of the ACM Cyber Insurance Analysis</a:t>
            </a:r>
            <a:endParaRPr lang="en-US" sz="900" i="1" dirty="0">
              <a:solidFill>
                <a:schemeClr val="bg2">
                  <a:lumMod val="50000"/>
                </a:schemeClr>
              </a:solidFill>
              <a:ea typeface="+mn-lt"/>
              <a:cs typeface="+mn-lt"/>
            </a:endParaRPr>
          </a:p>
          <a:p>
            <a:r>
              <a:rPr lang="en-US" sz="900" i="1" dirty="0">
                <a:solidFill>
                  <a:schemeClr val="bg2">
                    <a:lumMod val="50000"/>
                  </a:schemeClr>
                </a:solidFill>
                <a:ea typeface="+mn-lt"/>
                <a:cs typeface="+mn-lt"/>
                <a:hlinkClick r:id="rId5">
                  <a:extLst>
                    <a:ext uri="{A12FA001-AC4F-418D-AE19-62706E023703}">
                      <ahyp:hlinkClr xmlns:ahyp="http://schemas.microsoft.com/office/drawing/2018/hyperlinkcolor" val="tx"/>
                    </a:ext>
                  </a:extLst>
                </a:hlinkClick>
              </a:rPr>
              <a:t>CLTC Berkeley Economics of Cyber Policies Report</a:t>
            </a:r>
            <a:endParaRPr lang="en-US" sz="900" i="1" dirty="0">
              <a:solidFill>
                <a:schemeClr val="bg2">
                  <a:lumMod val="50000"/>
                </a:schemeClr>
              </a:solidFill>
            </a:endParaRPr>
          </a:p>
        </p:txBody>
      </p:sp>
      <p:graphicFrame>
        <p:nvGraphicFramePr>
          <p:cNvPr id="6" name="Table 5">
            <a:extLst>
              <a:ext uri="{FF2B5EF4-FFF2-40B4-BE49-F238E27FC236}">
                <a16:creationId xmlns:a16="http://schemas.microsoft.com/office/drawing/2014/main" id="{00F57917-EAC5-FDA4-8B1D-745C6E1D2A42}"/>
              </a:ext>
            </a:extLst>
          </p:cNvPr>
          <p:cNvGraphicFramePr>
            <a:graphicFrameLocks noGrp="1"/>
          </p:cNvGraphicFramePr>
          <p:nvPr>
            <p:extLst>
              <p:ext uri="{D42A27DB-BD31-4B8C-83A1-F6EECF244321}">
                <p14:modId xmlns:p14="http://schemas.microsoft.com/office/powerpoint/2010/main" val="1773874094"/>
              </p:ext>
            </p:extLst>
          </p:nvPr>
        </p:nvGraphicFramePr>
        <p:xfrm>
          <a:off x="5074921" y="1408587"/>
          <a:ext cx="6795730" cy="3248930"/>
        </p:xfrm>
        <a:graphic>
          <a:graphicData uri="http://schemas.openxmlformats.org/drawingml/2006/table">
            <a:tbl>
              <a:tblPr bandRow="1">
                <a:tableStyleId>{5C22544A-7EE6-4342-B048-85BDC9FD1C3A}</a:tableStyleId>
              </a:tblPr>
              <a:tblGrid>
                <a:gridCol w="1359146">
                  <a:extLst>
                    <a:ext uri="{9D8B030D-6E8A-4147-A177-3AD203B41FA5}">
                      <a16:colId xmlns:a16="http://schemas.microsoft.com/office/drawing/2014/main" val="243755440"/>
                    </a:ext>
                  </a:extLst>
                </a:gridCol>
                <a:gridCol w="1359146">
                  <a:extLst>
                    <a:ext uri="{9D8B030D-6E8A-4147-A177-3AD203B41FA5}">
                      <a16:colId xmlns:a16="http://schemas.microsoft.com/office/drawing/2014/main" val="1738581302"/>
                    </a:ext>
                  </a:extLst>
                </a:gridCol>
                <a:gridCol w="1359146">
                  <a:extLst>
                    <a:ext uri="{9D8B030D-6E8A-4147-A177-3AD203B41FA5}">
                      <a16:colId xmlns:a16="http://schemas.microsoft.com/office/drawing/2014/main" val="322984368"/>
                    </a:ext>
                  </a:extLst>
                </a:gridCol>
                <a:gridCol w="1359146">
                  <a:extLst>
                    <a:ext uri="{9D8B030D-6E8A-4147-A177-3AD203B41FA5}">
                      <a16:colId xmlns:a16="http://schemas.microsoft.com/office/drawing/2014/main" val="2253742271"/>
                    </a:ext>
                  </a:extLst>
                </a:gridCol>
                <a:gridCol w="1359146">
                  <a:extLst>
                    <a:ext uri="{9D8B030D-6E8A-4147-A177-3AD203B41FA5}">
                      <a16:colId xmlns:a16="http://schemas.microsoft.com/office/drawing/2014/main" val="166191020"/>
                    </a:ext>
                  </a:extLst>
                </a:gridCol>
              </a:tblGrid>
              <a:tr h="496142">
                <a:tc>
                  <a:txBody>
                    <a:bodyPr/>
                    <a:lstStyle/>
                    <a:p>
                      <a:pPr>
                        <a:spcAft>
                          <a:spcPts val="2400"/>
                        </a:spcAft>
                        <a:buNone/>
                      </a:pPr>
                      <a:r>
                        <a:rPr lang="en-US" sz="1050" b="1" dirty="0">
                          <a:solidFill>
                            <a:schemeClr val="bg1"/>
                          </a:solidFill>
                          <a:effectLst/>
                          <a:latin typeface="+mj-lt"/>
                        </a:rPr>
                        <a:t>Target Industry</a:t>
                      </a:r>
                      <a:endParaRPr lang="en-US" sz="1050" dirty="0">
                        <a:solidFill>
                          <a:schemeClr val="bg1"/>
                        </a:solidFill>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tx1"/>
                    </a:solidFill>
                  </a:tcPr>
                </a:tc>
                <a:tc>
                  <a:txBody>
                    <a:bodyPr/>
                    <a:lstStyle/>
                    <a:p>
                      <a:pPr>
                        <a:spcAft>
                          <a:spcPts val="2400"/>
                        </a:spcAft>
                        <a:buNone/>
                      </a:pPr>
                      <a:r>
                        <a:rPr lang="en-US" sz="1050" b="1" dirty="0">
                          <a:solidFill>
                            <a:schemeClr val="bg1"/>
                          </a:solidFill>
                          <a:effectLst/>
                          <a:latin typeface="+mj-lt"/>
                        </a:rPr>
                        <a:t>Current Baseline Premium</a:t>
                      </a:r>
                      <a:endParaRPr lang="en-US" sz="1050" dirty="0">
                        <a:solidFill>
                          <a:schemeClr val="bg1"/>
                        </a:solidFill>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tx1"/>
                    </a:solidFill>
                  </a:tcPr>
                </a:tc>
                <a:tc>
                  <a:txBody>
                    <a:bodyPr/>
                    <a:lstStyle/>
                    <a:p>
                      <a:pPr>
                        <a:spcAft>
                          <a:spcPts val="2400"/>
                        </a:spcAft>
                        <a:buNone/>
                      </a:pPr>
                      <a:r>
                        <a:rPr lang="en-US" sz="1050" b="1" dirty="0">
                          <a:solidFill>
                            <a:schemeClr val="bg1"/>
                          </a:solidFill>
                          <a:effectLst/>
                          <a:latin typeface="+mj-lt"/>
                        </a:rPr>
                        <a:t>Premium Spike %</a:t>
                      </a:r>
                      <a:endParaRPr lang="en-US" sz="1050" dirty="0">
                        <a:solidFill>
                          <a:schemeClr val="bg1"/>
                        </a:solidFill>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tx1"/>
                    </a:solidFill>
                  </a:tcPr>
                </a:tc>
                <a:tc>
                  <a:txBody>
                    <a:bodyPr/>
                    <a:lstStyle/>
                    <a:p>
                      <a:pPr>
                        <a:spcAft>
                          <a:spcPts val="2400"/>
                        </a:spcAft>
                        <a:buNone/>
                      </a:pPr>
                      <a:r>
                        <a:rPr lang="en-US" sz="1050" b="1" dirty="0">
                          <a:solidFill>
                            <a:schemeClr val="bg1"/>
                          </a:solidFill>
                          <a:effectLst/>
                          <a:latin typeface="+mj-lt"/>
                        </a:rPr>
                        <a:t>Yearly Dollar Increase</a:t>
                      </a:r>
                      <a:endParaRPr lang="en-US" sz="1050" dirty="0">
                        <a:solidFill>
                          <a:schemeClr val="bg1"/>
                        </a:solidFill>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tx1"/>
                    </a:solidFill>
                  </a:tcPr>
                </a:tc>
                <a:tc>
                  <a:txBody>
                    <a:bodyPr/>
                    <a:lstStyle/>
                    <a:p>
                      <a:pPr>
                        <a:spcAft>
                          <a:spcPts val="2400"/>
                        </a:spcAft>
                        <a:buNone/>
                      </a:pPr>
                      <a:r>
                        <a:rPr lang="en-US" sz="1050" b="1" dirty="0">
                          <a:solidFill>
                            <a:schemeClr val="bg1"/>
                          </a:solidFill>
                          <a:effectLst/>
                          <a:latin typeface="+mj-lt"/>
                        </a:rPr>
                        <a:t>New Annual Premium</a:t>
                      </a:r>
                      <a:endParaRPr lang="en-US" sz="1050" dirty="0">
                        <a:solidFill>
                          <a:schemeClr val="bg1"/>
                        </a:solidFill>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tx1"/>
                    </a:solidFill>
                  </a:tcPr>
                </a:tc>
                <a:extLst>
                  <a:ext uri="{0D108BD9-81ED-4DB2-BD59-A6C34878D82A}">
                    <a16:rowId xmlns:a16="http://schemas.microsoft.com/office/drawing/2014/main" val="3412807960"/>
                  </a:ext>
                </a:extLst>
              </a:tr>
              <a:tr h="688197">
                <a:tc>
                  <a:txBody>
                    <a:bodyPr/>
                    <a:lstStyle/>
                    <a:p>
                      <a:pPr>
                        <a:spcAft>
                          <a:spcPts val="2400"/>
                        </a:spcAft>
                        <a:buNone/>
                      </a:pPr>
                      <a:r>
                        <a:rPr lang="en-US" sz="1050" b="1" dirty="0">
                          <a:effectLst/>
                          <a:latin typeface="+mj-lt"/>
                        </a:rPr>
                        <a:t>Senior Living &amp; Post-Acute Care</a:t>
                      </a:r>
                      <a:endParaRPr lang="en-US" sz="1050" dirty="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bg2">
                        <a:lumMod val="90000"/>
                      </a:schemeClr>
                    </a:solidFill>
                  </a:tcPr>
                </a:tc>
                <a:tc>
                  <a:txBody>
                    <a:bodyPr/>
                    <a:lstStyle/>
                    <a:p>
                      <a:pPr>
                        <a:spcAft>
                          <a:spcPts val="2400"/>
                        </a:spcAft>
                        <a:buNone/>
                      </a:pPr>
                      <a:r>
                        <a:rPr lang="en-US" sz="1000" dirty="0">
                          <a:effectLst/>
                          <a:latin typeface="+mj-lt"/>
                        </a:rPr>
                        <a:t>$18,000 – $32,000</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bg2">
                        <a:lumMod val="90000"/>
                      </a:schemeClr>
                    </a:solidFill>
                  </a:tcPr>
                </a:tc>
                <a:tc>
                  <a:txBody>
                    <a:bodyPr/>
                    <a:lstStyle/>
                    <a:p>
                      <a:pPr>
                        <a:spcAft>
                          <a:spcPts val="2400"/>
                        </a:spcAft>
                        <a:buNone/>
                      </a:pPr>
                      <a:r>
                        <a:rPr lang="en-US" sz="1000" dirty="0">
                          <a:effectLst/>
                          <a:latin typeface="+mj-lt"/>
                        </a:rPr>
                        <a:t>+40% to +60%</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bg2">
                        <a:lumMod val="90000"/>
                      </a:schemeClr>
                    </a:solidFill>
                  </a:tcPr>
                </a:tc>
                <a:tc>
                  <a:txBody>
                    <a:bodyPr/>
                    <a:lstStyle/>
                    <a:p>
                      <a:pPr>
                        <a:spcAft>
                          <a:spcPts val="2400"/>
                        </a:spcAft>
                        <a:buNone/>
                      </a:pPr>
                      <a:r>
                        <a:rPr lang="en-US" sz="1000" b="1">
                          <a:effectLst/>
                          <a:latin typeface="+mj-lt"/>
                        </a:rPr>
                        <a:t>$9,000 – $16,000</a:t>
                      </a:r>
                      <a:endParaRPr lang="en-US" sz="100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bg2">
                        <a:lumMod val="90000"/>
                      </a:schemeClr>
                    </a:solidFill>
                  </a:tcPr>
                </a:tc>
                <a:tc>
                  <a:txBody>
                    <a:bodyPr/>
                    <a:lstStyle/>
                    <a:p>
                      <a:pPr>
                        <a:spcAft>
                          <a:spcPts val="2400"/>
                        </a:spcAft>
                        <a:buNone/>
                      </a:pPr>
                      <a:r>
                        <a:rPr lang="en-US" sz="1000">
                          <a:effectLst/>
                          <a:latin typeface="+mj-lt"/>
                        </a:rPr>
                        <a:t>$27,000 – $48,000</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949492978"/>
                  </a:ext>
                </a:extLst>
              </a:tr>
              <a:tr h="688197">
                <a:tc>
                  <a:txBody>
                    <a:bodyPr/>
                    <a:lstStyle/>
                    <a:p>
                      <a:pPr>
                        <a:spcAft>
                          <a:spcPts val="2400"/>
                        </a:spcAft>
                        <a:buNone/>
                      </a:pPr>
                      <a:r>
                        <a:rPr lang="en-US" sz="1050" b="1">
                          <a:effectLst/>
                          <a:latin typeface="+mj-lt"/>
                        </a:rPr>
                        <a:t>Specialty Surgery &amp; Small Clinics</a:t>
                      </a:r>
                      <a:endParaRPr lang="en-US" sz="105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000">
                          <a:effectLst/>
                          <a:latin typeface="+mj-lt"/>
                        </a:rPr>
                        <a:t>$12,000 – $22,000</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000">
                          <a:effectLst/>
                          <a:latin typeface="+mj-lt"/>
                        </a:rPr>
                        <a:t>+50% to +75%</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000" b="1" dirty="0">
                          <a:effectLst/>
                          <a:latin typeface="+mj-lt"/>
                        </a:rPr>
                        <a:t>$7,500 – $13,000</a:t>
                      </a:r>
                      <a:endParaRPr lang="en-US" sz="1000" dirty="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000" dirty="0">
                          <a:effectLst/>
                          <a:latin typeface="+mj-lt"/>
                        </a:rPr>
                        <a:t>$19,500 – $35,000</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1929619373"/>
                  </a:ext>
                </a:extLst>
              </a:tr>
              <a:tr h="688197">
                <a:tc>
                  <a:txBody>
                    <a:bodyPr/>
                    <a:lstStyle/>
                    <a:p>
                      <a:pPr>
                        <a:spcAft>
                          <a:spcPts val="2400"/>
                        </a:spcAft>
                        <a:buNone/>
                      </a:pPr>
                      <a:r>
                        <a:rPr lang="en-US" sz="1050" b="1">
                          <a:effectLst/>
                          <a:latin typeface="+mj-lt"/>
                        </a:rPr>
                        <a:t>Veterinary Clinic (Standalone)</a:t>
                      </a:r>
                      <a:endParaRPr lang="en-US" sz="105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bg2">
                        <a:lumMod val="90000"/>
                      </a:schemeClr>
                    </a:solidFill>
                  </a:tcPr>
                </a:tc>
                <a:tc>
                  <a:txBody>
                    <a:bodyPr/>
                    <a:lstStyle/>
                    <a:p>
                      <a:pPr>
                        <a:spcAft>
                          <a:spcPts val="2400"/>
                        </a:spcAft>
                        <a:buNone/>
                      </a:pPr>
                      <a:r>
                        <a:rPr lang="en-US" sz="1000">
                          <a:effectLst/>
                          <a:latin typeface="+mj-lt"/>
                        </a:rPr>
                        <a:t>$2,500 – $5,500</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bg2">
                        <a:lumMod val="90000"/>
                      </a:schemeClr>
                    </a:solidFill>
                  </a:tcPr>
                </a:tc>
                <a:tc>
                  <a:txBody>
                    <a:bodyPr/>
                    <a:lstStyle/>
                    <a:p>
                      <a:pPr>
                        <a:spcAft>
                          <a:spcPts val="2400"/>
                        </a:spcAft>
                        <a:buNone/>
                      </a:pPr>
                      <a:r>
                        <a:rPr lang="en-US" sz="1000">
                          <a:effectLst/>
                          <a:latin typeface="+mj-lt"/>
                        </a:rPr>
                        <a:t>+25% to +40%</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bg2">
                        <a:lumMod val="90000"/>
                      </a:schemeClr>
                    </a:solidFill>
                  </a:tcPr>
                </a:tc>
                <a:tc>
                  <a:txBody>
                    <a:bodyPr/>
                    <a:lstStyle/>
                    <a:p>
                      <a:pPr>
                        <a:spcAft>
                          <a:spcPts val="2400"/>
                        </a:spcAft>
                        <a:buNone/>
                      </a:pPr>
                      <a:r>
                        <a:rPr lang="en-US" sz="1000" b="1">
                          <a:effectLst/>
                          <a:latin typeface="+mj-lt"/>
                        </a:rPr>
                        <a:t>$1,000 – $1,800</a:t>
                      </a:r>
                      <a:endParaRPr lang="en-US" sz="100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bg2">
                        <a:lumMod val="90000"/>
                      </a:schemeClr>
                    </a:solidFill>
                  </a:tcPr>
                </a:tc>
                <a:tc>
                  <a:txBody>
                    <a:bodyPr/>
                    <a:lstStyle/>
                    <a:p>
                      <a:pPr>
                        <a:spcAft>
                          <a:spcPts val="2400"/>
                        </a:spcAft>
                        <a:buNone/>
                      </a:pPr>
                      <a:r>
                        <a:rPr lang="en-US" sz="1000" dirty="0">
                          <a:effectLst/>
                          <a:latin typeface="+mj-lt"/>
                        </a:rPr>
                        <a:t>$3,250 – $7,300</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154078044"/>
                  </a:ext>
                </a:extLst>
              </a:tr>
              <a:tr h="688197">
                <a:tc>
                  <a:txBody>
                    <a:bodyPr/>
                    <a:lstStyle/>
                    <a:p>
                      <a:pPr>
                        <a:spcAft>
                          <a:spcPts val="2400"/>
                        </a:spcAft>
                        <a:buNone/>
                      </a:pPr>
                      <a:r>
                        <a:rPr lang="en-US" sz="1050" b="1">
                          <a:effectLst/>
                          <a:latin typeface="+mj-lt"/>
                        </a:rPr>
                        <a:t>Medical &amp; Pharma Start-up</a:t>
                      </a:r>
                      <a:endParaRPr lang="en-US" sz="105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000">
                          <a:effectLst/>
                          <a:latin typeface="+mj-lt"/>
                        </a:rPr>
                        <a:t>$8,000 – $15,000</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000" dirty="0">
                          <a:effectLst/>
                          <a:latin typeface="+mj-lt"/>
                        </a:rPr>
                        <a:t>+60% to +90%</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000" b="1">
                          <a:effectLst/>
                          <a:latin typeface="+mj-lt"/>
                        </a:rPr>
                        <a:t>$6,400 – $12,000</a:t>
                      </a:r>
                      <a:endParaRPr lang="en-US" sz="100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000" dirty="0">
                          <a:effectLst/>
                          <a:latin typeface="+mj-lt"/>
                        </a:rPr>
                        <a:t>$13,200 – $27,000</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1515173042"/>
                  </a:ext>
                </a:extLst>
              </a:tr>
            </a:tbl>
          </a:graphicData>
        </a:graphic>
      </p:graphicFrame>
    </p:spTree>
    <p:extLst>
      <p:ext uri="{BB962C8B-B14F-4D97-AF65-F5344CB8AC3E}">
        <p14:creationId xmlns:p14="http://schemas.microsoft.com/office/powerpoint/2010/main" val="18142540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hlinkClick r:id="rId3" action="ppaction://hlinksldjump"/>
          </p:cNvPr>
          <p:cNvSpPr/>
          <p:nvPr/>
        </p:nvSpPr>
        <p:spPr>
          <a:xfrm>
            <a:off x="6096000" y="1389669"/>
            <a:ext cx="5467350" cy="96012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640080" tIns="73152" rIns="201168" bIns="73152" rtlCol="0" anchor="ctr"/>
          <a:lstStyle/>
          <a:p>
            <a:pPr algn="l">
              <a:spcAft>
                <a:spcPts val="600"/>
              </a:spcAft>
            </a:pPr>
            <a:r>
              <a:rPr sz="1600" b="1" dirty="0">
                <a:solidFill>
                  <a:srgbClr val="FFFFFF"/>
                </a:solidFill>
                <a:latin typeface="+mj-lt"/>
              </a:rPr>
              <a:t>Athens Orthopedic Clinic</a:t>
            </a:r>
          </a:p>
          <a:p>
            <a:pPr algn="l">
              <a:spcAft>
                <a:spcPts val="600"/>
              </a:spcAft>
            </a:pPr>
            <a:r>
              <a:rPr sz="1100" b="0" dirty="0">
                <a:solidFill>
                  <a:schemeClr val="bg2">
                    <a:lumMod val="75000"/>
                  </a:schemeClr>
                </a:solidFill>
              </a:rPr>
              <a:t>Small clinic • 208,557 records stolen • $1.5M HIPAA fine</a:t>
            </a:r>
          </a:p>
        </p:txBody>
      </p:sp>
      <p:sp>
        <p:nvSpPr>
          <p:cNvPr id="6" name="Rectangle 5">
            <a:hlinkClick r:id="rId4" action="ppaction://hlinksldjump"/>
          </p:cNvPr>
          <p:cNvSpPr/>
          <p:nvPr/>
        </p:nvSpPr>
        <p:spPr>
          <a:xfrm>
            <a:off x="6096000" y="2890533"/>
            <a:ext cx="5467350" cy="96012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640080" tIns="73152" rIns="201168" bIns="73152" rtlCol="0" anchor="ctr"/>
          <a:lstStyle/>
          <a:p>
            <a:pPr algn="l">
              <a:spcAft>
                <a:spcPts val="600"/>
              </a:spcAft>
            </a:pPr>
            <a:r>
              <a:rPr sz="1600" b="1" dirty="0">
                <a:solidFill>
                  <a:srgbClr val="FFFFFF"/>
                </a:solidFill>
                <a:latin typeface="+mj-lt"/>
              </a:rPr>
              <a:t>Carespring Health Care</a:t>
            </a:r>
          </a:p>
          <a:p>
            <a:pPr algn="l">
              <a:spcAft>
                <a:spcPts val="600"/>
              </a:spcAft>
            </a:pPr>
            <a:r>
              <a:rPr sz="1100" b="0" dirty="0">
                <a:solidFill>
                  <a:schemeClr val="bg2">
                    <a:lumMod val="75000"/>
                  </a:schemeClr>
                </a:solidFill>
              </a:rPr>
              <a:t>Regional senior care operator • class-action settlement + legal fees</a:t>
            </a:r>
          </a:p>
        </p:txBody>
      </p:sp>
      <p:sp>
        <p:nvSpPr>
          <p:cNvPr id="7" name="Rectangle 6">
            <a:hlinkClick r:id="rId5" action="ppaction://hlinksldjump"/>
          </p:cNvPr>
          <p:cNvSpPr/>
          <p:nvPr/>
        </p:nvSpPr>
        <p:spPr>
          <a:xfrm>
            <a:off x="6096000" y="4391397"/>
            <a:ext cx="5467350" cy="96012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640080" tIns="73152" rIns="201168" bIns="73152" rtlCol="0" anchor="ctr"/>
          <a:lstStyle/>
          <a:p>
            <a:pPr algn="l">
              <a:spcAft>
                <a:spcPts val="600"/>
              </a:spcAft>
            </a:pPr>
            <a:r>
              <a:rPr sz="1600" b="1" dirty="0">
                <a:solidFill>
                  <a:srgbClr val="FFFFFF"/>
                </a:solidFill>
                <a:latin typeface="+mj-lt"/>
              </a:rPr>
              <a:t>Cerebral</a:t>
            </a:r>
            <a:endParaRPr sz="1100" b="1" dirty="0">
              <a:solidFill>
                <a:srgbClr val="FFFFFF"/>
              </a:solidFill>
              <a:latin typeface="+mj-lt"/>
            </a:endParaRPr>
          </a:p>
          <a:p>
            <a:pPr algn="l">
              <a:spcAft>
                <a:spcPts val="600"/>
              </a:spcAft>
            </a:pPr>
            <a:r>
              <a:rPr sz="1100" b="0" dirty="0">
                <a:solidFill>
                  <a:schemeClr val="bg2">
                    <a:lumMod val="75000"/>
                  </a:schemeClr>
                </a:solidFill>
              </a:rPr>
              <a:t>Fast-growth telehealth start-up • $7M+ FTC reckoning</a:t>
            </a:r>
          </a:p>
        </p:txBody>
      </p:sp>
      <p:sp>
        <p:nvSpPr>
          <p:cNvPr id="9" name="Title 8">
            <a:extLst>
              <a:ext uri="{FF2B5EF4-FFF2-40B4-BE49-F238E27FC236}">
                <a16:creationId xmlns:a16="http://schemas.microsoft.com/office/drawing/2014/main" id="{3C97E516-BF1F-7153-221B-4C7F1AC4C75C}"/>
              </a:ext>
            </a:extLst>
          </p:cNvPr>
          <p:cNvSpPr>
            <a:spLocks noGrp="1"/>
          </p:cNvSpPr>
          <p:nvPr>
            <p:ph type="title"/>
          </p:nvPr>
        </p:nvSpPr>
        <p:spPr>
          <a:xfrm>
            <a:off x="845946" y="1860550"/>
            <a:ext cx="4752974" cy="2026285"/>
          </a:xfrm>
        </p:spPr>
        <p:txBody>
          <a:bodyPr/>
          <a:lstStyle/>
          <a:p>
            <a:r>
              <a:rPr lang="en-US" dirty="0"/>
              <a:t>It’s Happened to </a:t>
            </a:r>
            <a:br>
              <a:rPr lang="en-US" dirty="0"/>
            </a:br>
            <a:r>
              <a:rPr lang="en-US" dirty="0"/>
              <a:t>Organizations Like Yours</a:t>
            </a:r>
          </a:p>
        </p:txBody>
      </p:sp>
      <p:sp>
        <p:nvSpPr>
          <p:cNvPr id="11" name="Content Placeholder 10">
            <a:extLst>
              <a:ext uri="{FF2B5EF4-FFF2-40B4-BE49-F238E27FC236}">
                <a16:creationId xmlns:a16="http://schemas.microsoft.com/office/drawing/2014/main" id="{CC05515D-A569-B702-82DD-B1248A6C8DCE}"/>
              </a:ext>
            </a:extLst>
          </p:cNvPr>
          <p:cNvSpPr>
            <a:spLocks noGrp="1"/>
          </p:cNvSpPr>
          <p:nvPr>
            <p:ph idx="1"/>
          </p:nvPr>
        </p:nvSpPr>
        <p:spPr>
          <a:xfrm>
            <a:off x="845946" y="4161154"/>
            <a:ext cx="4752974" cy="848995"/>
          </a:xfrm>
        </p:spPr>
        <p:txBody>
          <a:bodyPr/>
          <a:lstStyle/>
          <a:p>
            <a:r>
              <a:rPr lang="en-US" dirty="0"/>
              <a:t>Choose the story closest to your organization. Each one is real, recent, and sourced.</a:t>
            </a:r>
          </a:p>
        </p:txBody>
      </p:sp>
      <p:sp>
        <p:nvSpPr>
          <p:cNvPr id="8" name="Rectangle 7">
            <a:hlinkClick r:id="rId6" action="ppaction://hlinksldjump"/>
          </p:cNvPr>
          <p:cNvSpPr/>
          <p:nvPr/>
        </p:nvSpPr>
        <p:spPr>
          <a:xfrm>
            <a:off x="9509760" y="5989320"/>
            <a:ext cx="2148840" cy="41148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r"/>
            <a:r>
              <a:rPr sz="1200" b="1" dirty="0">
                <a:solidFill>
                  <a:schemeClr val="accent1"/>
                </a:solidFill>
                <a:latin typeface="+mj-lt"/>
              </a:rPr>
              <a:t>Skip →</a:t>
            </a:r>
          </a:p>
        </p:txBody>
      </p:sp>
      <p:sp>
        <p:nvSpPr>
          <p:cNvPr id="19" name="Shape 1">
            <a:extLst>
              <a:ext uri="{FF2B5EF4-FFF2-40B4-BE49-F238E27FC236}">
                <a16:creationId xmlns:a16="http://schemas.microsoft.com/office/drawing/2014/main" id="{5B2DA826-BE32-5F74-6C29-3AFEE77BD614}"/>
              </a:ext>
            </a:extLst>
          </p:cNvPr>
          <p:cNvSpPr/>
          <p:nvPr/>
        </p:nvSpPr>
        <p:spPr>
          <a:xfrm>
            <a:off x="951199" y="3970771"/>
            <a:ext cx="548640" cy="0"/>
          </a:xfrm>
          <a:prstGeom prst="line">
            <a:avLst/>
          </a:prstGeom>
          <a:noFill/>
          <a:ln w="25400">
            <a:solidFill>
              <a:srgbClr val="BDED33"/>
            </a:solidFill>
            <a:prstDash val="solid"/>
          </a:ln>
        </p:spPr>
        <p:txBody>
          <a:bodyPr/>
          <a:lstStyle/>
          <a:p>
            <a:endParaRPr lang="en-US"/>
          </a:p>
        </p:txBody>
      </p:sp>
      <p:sp>
        <p:nvSpPr>
          <p:cNvPr id="20" name="Rectangle 19">
            <a:extLst>
              <a:ext uri="{FF2B5EF4-FFF2-40B4-BE49-F238E27FC236}">
                <a16:creationId xmlns:a16="http://schemas.microsoft.com/office/drawing/2014/main" id="{8EB4A279-7063-3883-FAB7-25C57DAA9867}"/>
              </a:ext>
            </a:extLst>
          </p:cNvPr>
          <p:cNvSpPr>
            <a:spLocks noChangeAspect="1"/>
          </p:cNvSpPr>
          <p:nvPr/>
        </p:nvSpPr>
        <p:spPr>
          <a:xfrm>
            <a:off x="5775960" y="4270248"/>
            <a:ext cx="640080" cy="640080"/>
          </a:xfrm>
          <a:prstGeom prst="rect">
            <a:avLst/>
          </a:prstGeom>
          <a:solidFill>
            <a:schemeClr val="accent4"/>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r>
              <a:rPr lang="en-US" sz="1600" b="1">
                <a:latin typeface="+mj-lt"/>
                <a:ea typeface="Open Sans" charset="0"/>
                <a:cs typeface="Open Sans" charset="0"/>
              </a:rPr>
              <a:t>03</a:t>
            </a:r>
          </a:p>
        </p:txBody>
      </p:sp>
      <p:sp>
        <p:nvSpPr>
          <p:cNvPr id="21" name="Rectangle 20">
            <a:extLst>
              <a:ext uri="{FF2B5EF4-FFF2-40B4-BE49-F238E27FC236}">
                <a16:creationId xmlns:a16="http://schemas.microsoft.com/office/drawing/2014/main" id="{95A469D0-C7CB-6AEF-78C2-94FC50E92FF0}"/>
              </a:ext>
            </a:extLst>
          </p:cNvPr>
          <p:cNvSpPr>
            <a:spLocks noChangeAspect="1"/>
          </p:cNvSpPr>
          <p:nvPr/>
        </p:nvSpPr>
        <p:spPr>
          <a:xfrm>
            <a:off x="5775960" y="2755096"/>
            <a:ext cx="640080" cy="640080"/>
          </a:xfrm>
          <a:prstGeom prst="rect">
            <a:avLst/>
          </a:prstGeom>
          <a:solidFill>
            <a:schemeClr val="accent4"/>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r>
              <a:rPr lang="en-US" sz="1600" b="1">
                <a:latin typeface="+mj-lt"/>
                <a:ea typeface="Open Sans" charset="0"/>
                <a:cs typeface="Open Sans" charset="0"/>
              </a:rPr>
              <a:t>02</a:t>
            </a:r>
          </a:p>
        </p:txBody>
      </p:sp>
      <p:sp>
        <p:nvSpPr>
          <p:cNvPr id="22" name="Rectangle 21">
            <a:extLst>
              <a:ext uri="{FF2B5EF4-FFF2-40B4-BE49-F238E27FC236}">
                <a16:creationId xmlns:a16="http://schemas.microsoft.com/office/drawing/2014/main" id="{79C0849E-10AA-F4D9-5D68-CDD2F89C7584}"/>
              </a:ext>
            </a:extLst>
          </p:cNvPr>
          <p:cNvSpPr>
            <a:spLocks noChangeAspect="1"/>
          </p:cNvSpPr>
          <p:nvPr/>
        </p:nvSpPr>
        <p:spPr>
          <a:xfrm>
            <a:off x="5775960" y="1251063"/>
            <a:ext cx="640080" cy="640080"/>
          </a:xfrm>
          <a:prstGeom prst="rect">
            <a:avLst/>
          </a:prstGeom>
          <a:solidFill>
            <a:schemeClr val="accent4"/>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r>
              <a:rPr lang="en-US" sz="1600" b="1" dirty="0">
                <a:latin typeface="+mj-lt"/>
                <a:ea typeface="Open Sans" charset="0"/>
                <a:cs typeface="Open Sans" charset="0"/>
              </a:rPr>
              <a:t>01</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20"/>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21"/>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1" grpId="0" animBg="1"/>
      <p:bldP spid="21" grpId="1" animBg="1"/>
      <p:bldP spid="22" grpId="0" animBg="1"/>
      <p:bldP spid="22" grpId="1"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6B181-B2E8-9A84-90C9-722AAA223566}"/>
              </a:ext>
            </a:extLst>
          </p:cNvPr>
          <p:cNvSpPr>
            <a:spLocks noGrp="1"/>
          </p:cNvSpPr>
          <p:nvPr>
            <p:ph type="title"/>
          </p:nvPr>
        </p:nvSpPr>
        <p:spPr>
          <a:xfrm>
            <a:off x="962026" y="1860550"/>
            <a:ext cx="5215108" cy="1325563"/>
          </a:xfrm>
        </p:spPr>
        <p:txBody>
          <a:bodyPr/>
          <a:lstStyle/>
          <a:p>
            <a:r>
              <a:rPr lang="en-US" dirty="0"/>
              <a:t>Athens Orthopedic Clinic: </a:t>
            </a:r>
            <a:r>
              <a:rPr lang="en-US" dirty="0">
                <a:solidFill>
                  <a:schemeClr val="bg1"/>
                </a:solidFill>
                <a:highlight>
                  <a:srgbClr val="6C64FF"/>
                </a:highlight>
              </a:rPr>
              <a:t>$1.5M HIPAA Fine</a:t>
            </a:r>
            <a:endParaRPr lang="en-US" dirty="0">
              <a:solidFill>
                <a:schemeClr val="bg1"/>
              </a:solidFill>
              <a:highlight>
                <a:srgbClr val="6C64FF"/>
              </a:highlight>
              <a:ea typeface="SUSE"/>
            </a:endParaRPr>
          </a:p>
        </p:txBody>
      </p:sp>
      <p:sp>
        <p:nvSpPr>
          <p:cNvPr id="3" name="Subtitle 2">
            <a:extLst>
              <a:ext uri="{FF2B5EF4-FFF2-40B4-BE49-F238E27FC236}">
                <a16:creationId xmlns:a16="http://schemas.microsoft.com/office/drawing/2014/main" id="{20C7D5E9-97F1-312A-DC55-E0450DFE8C83}"/>
              </a:ext>
            </a:extLst>
          </p:cNvPr>
          <p:cNvSpPr>
            <a:spLocks noGrp="1"/>
          </p:cNvSpPr>
          <p:nvPr>
            <p:ph idx="1"/>
          </p:nvPr>
        </p:nvSpPr>
        <p:spPr>
          <a:xfrm>
            <a:off x="962026" y="3585236"/>
            <a:ext cx="4752974" cy="1424913"/>
          </a:xfrm>
        </p:spPr>
        <p:txBody>
          <a:bodyPr vert="horz" lIns="91440" tIns="45720" rIns="91440" bIns="45720" rtlCol="0" anchor="t">
            <a:noAutofit/>
          </a:bodyPr>
          <a:lstStyle/>
          <a:p>
            <a:r>
              <a:rPr lang="en-US" b="1" dirty="0">
                <a:latin typeface="+mj-lt"/>
                <a:ea typeface="+mn-lt"/>
                <a:cs typeface="+mn-lt"/>
              </a:rPr>
              <a:t>The takeaway:</a:t>
            </a:r>
            <a:r>
              <a:rPr lang="en-US" dirty="0">
                <a:latin typeface="+mj-lt"/>
                <a:ea typeface="+mn-lt"/>
                <a:cs typeface="+mn-lt"/>
              </a:rPr>
              <a:t> </a:t>
            </a:r>
            <a:r>
              <a:rPr lang="en-US" dirty="0">
                <a:ea typeface="+mn-lt"/>
                <a:cs typeface="+mn-lt"/>
              </a:rPr>
              <a:t>A small clinic. A preventable breach. A large fine for lacking basic cybersecurity guardrails. </a:t>
            </a:r>
            <a:endParaRPr lang="en-US" dirty="0"/>
          </a:p>
        </p:txBody>
      </p:sp>
      <p:sp>
        <p:nvSpPr>
          <p:cNvPr id="4" name="Content Placeholder 3">
            <a:extLst>
              <a:ext uri="{FF2B5EF4-FFF2-40B4-BE49-F238E27FC236}">
                <a16:creationId xmlns:a16="http://schemas.microsoft.com/office/drawing/2014/main" id="{C0D13A01-09A4-2C19-C0B5-7C3412838DC3}"/>
              </a:ext>
            </a:extLst>
          </p:cNvPr>
          <p:cNvSpPr>
            <a:spLocks noGrp="1"/>
          </p:cNvSpPr>
          <p:nvPr>
            <p:ph idx="10"/>
          </p:nvPr>
        </p:nvSpPr>
        <p:spPr>
          <a:xfrm>
            <a:off x="6657974" y="1403101"/>
            <a:ext cx="4752973" cy="1104900"/>
          </a:xfrm>
        </p:spPr>
        <p:txBody>
          <a:bodyPr vert="horz" lIns="91440" tIns="45720" rIns="91440" bIns="45720" rtlCol="0" anchor="t">
            <a:noAutofit/>
          </a:bodyPr>
          <a:lstStyle/>
          <a:p>
            <a:pPr marL="171450" indent="-171450">
              <a:buSzPct val="85000"/>
              <a:buFont typeface="DM Sans" pitchFamily="2" charset="0"/>
              <a:buChar char="↘"/>
            </a:pPr>
            <a:r>
              <a:rPr lang="en-US" sz="1200" dirty="0">
                <a:ea typeface="+mn-lt"/>
                <a:cs typeface="+mn-lt"/>
              </a:rPr>
              <a:t>Georgia-based orthopedic clinic</a:t>
            </a:r>
          </a:p>
          <a:p>
            <a:pPr marL="171450" indent="-171450">
              <a:buSzPct val="85000"/>
              <a:buFont typeface="DM Sans" pitchFamily="2" charset="0"/>
              <a:buChar char="↘"/>
            </a:pPr>
            <a:r>
              <a:rPr lang="en-US" sz="1200" dirty="0">
                <a:ea typeface="+mn-lt"/>
                <a:cs typeface="+mn-lt"/>
              </a:rPr>
              <a:t>Fewer than 400 employees</a:t>
            </a:r>
          </a:p>
          <a:p>
            <a:pPr marL="171450" indent="-171450">
              <a:buSzPct val="85000"/>
              <a:buFont typeface="DM Sans" pitchFamily="2" charset="0"/>
              <a:buChar char="↘"/>
            </a:pPr>
            <a:r>
              <a:rPr lang="en-US" sz="1200" dirty="0">
                <a:ea typeface="+mn-lt"/>
                <a:cs typeface="+mn-lt"/>
              </a:rPr>
              <a:t>Serves roughly 138,000 patients each year</a:t>
            </a:r>
            <a:endParaRPr lang="en-US" sz="1200" dirty="0"/>
          </a:p>
        </p:txBody>
      </p:sp>
      <p:sp>
        <p:nvSpPr>
          <p:cNvPr id="5" name="Content Placeholder 4">
            <a:extLst>
              <a:ext uri="{FF2B5EF4-FFF2-40B4-BE49-F238E27FC236}">
                <a16:creationId xmlns:a16="http://schemas.microsoft.com/office/drawing/2014/main" id="{1F317665-74AE-659C-547B-015838009541}"/>
              </a:ext>
            </a:extLst>
          </p:cNvPr>
          <p:cNvSpPr>
            <a:spLocks noGrp="1"/>
          </p:cNvSpPr>
          <p:nvPr>
            <p:ph idx="11"/>
          </p:nvPr>
        </p:nvSpPr>
        <p:spPr>
          <a:xfrm>
            <a:off x="6657974" y="3241426"/>
            <a:ext cx="4752973" cy="1104900"/>
          </a:xfrm>
        </p:spPr>
        <p:txBody>
          <a:bodyPr vert="horz" lIns="91440" tIns="45720" rIns="91440" bIns="45720" rtlCol="0" anchor="t">
            <a:noAutofit/>
          </a:bodyPr>
          <a:lstStyle/>
          <a:p>
            <a:pPr marL="171450" indent="-171450">
              <a:buSzPct val="85000"/>
              <a:buFont typeface="DM Sans" pitchFamily="2" charset="0"/>
              <a:buChar char="↘"/>
            </a:pPr>
            <a:r>
              <a:rPr lang="en-US" sz="1200" dirty="0">
                <a:ea typeface="+mn-lt"/>
                <a:cs typeface="+mn-lt"/>
              </a:rPr>
              <a:t>Attackers used a vendor’s stolen credentials</a:t>
            </a:r>
          </a:p>
          <a:p>
            <a:pPr marL="171450" indent="-171450">
              <a:buSzPct val="85000"/>
              <a:buFont typeface="DM Sans" pitchFamily="2" charset="0"/>
              <a:buChar char="↘"/>
            </a:pPr>
            <a:r>
              <a:rPr lang="en-US" sz="1200" dirty="0">
                <a:ea typeface="+mn-lt"/>
                <a:cs typeface="+mn-lt"/>
              </a:rPr>
              <a:t>The breach exposed 208,557 patient records</a:t>
            </a:r>
          </a:p>
          <a:p>
            <a:pPr marL="171450" indent="-171450">
              <a:buSzPct val="85000"/>
              <a:buFont typeface="DM Sans" pitchFamily="2" charset="0"/>
              <a:buChar char="↘"/>
            </a:pPr>
            <a:r>
              <a:rPr lang="en-US" sz="1200" dirty="0">
                <a:ea typeface="+mn-lt"/>
                <a:cs typeface="+mn-lt"/>
              </a:rPr>
              <a:t>Compromised data included Social Security numbers, procedures, test results, and insurance information</a:t>
            </a:r>
          </a:p>
        </p:txBody>
      </p:sp>
      <p:sp>
        <p:nvSpPr>
          <p:cNvPr id="6" name="Content Placeholder 5">
            <a:extLst>
              <a:ext uri="{FF2B5EF4-FFF2-40B4-BE49-F238E27FC236}">
                <a16:creationId xmlns:a16="http://schemas.microsoft.com/office/drawing/2014/main" id="{F594DB06-99AE-E5DA-FE27-EFFFFB6B4356}"/>
              </a:ext>
            </a:extLst>
          </p:cNvPr>
          <p:cNvSpPr>
            <a:spLocks noGrp="1"/>
          </p:cNvSpPr>
          <p:nvPr>
            <p:ph idx="12"/>
          </p:nvPr>
        </p:nvSpPr>
        <p:spPr>
          <a:xfrm>
            <a:off x="6657974" y="5079750"/>
            <a:ext cx="4752973" cy="1104899"/>
          </a:xfrm>
        </p:spPr>
        <p:txBody>
          <a:bodyPr vert="horz" lIns="91440" tIns="45720" rIns="91440" bIns="45720" rtlCol="0" anchor="t">
            <a:noAutofit/>
          </a:bodyPr>
          <a:lstStyle/>
          <a:p>
            <a:pPr marL="171450" indent="-171450">
              <a:buSzPct val="85000"/>
              <a:buFont typeface="DM Sans" pitchFamily="2" charset="0"/>
              <a:buChar char="↘"/>
            </a:pPr>
            <a:r>
              <a:rPr lang="en-US" sz="1200" dirty="0">
                <a:ea typeface="+mn-lt"/>
                <a:cs typeface="+mn-lt"/>
              </a:rPr>
              <a:t>Athens paid a $1.5 million HIPAA settlement</a:t>
            </a:r>
          </a:p>
          <a:p>
            <a:pPr marL="171450" indent="-171450">
              <a:buSzPct val="85000"/>
              <a:buFont typeface="DM Sans" pitchFamily="2" charset="0"/>
              <a:buChar char="↘"/>
            </a:pPr>
            <a:r>
              <a:rPr lang="en-US" sz="1200" dirty="0">
                <a:ea typeface="+mn-lt"/>
                <a:cs typeface="+mn-lt"/>
              </a:rPr>
              <a:t>OCR imposed a corrective action plan</a:t>
            </a:r>
          </a:p>
          <a:p>
            <a:pPr marL="171450" indent="-171450">
              <a:buSzPct val="85000"/>
              <a:buFont typeface="DM Sans" pitchFamily="2" charset="0"/>
              <a:buChar char="↘"/>
            </a:pPr>
            <a:r>
              <a:rPr lang="en-US" sz="1200" dirty="0">
                <a:ea typeface="+mn-lt"/>
                <a:cs typeface="+mn-lt"/>
              </a:rPr>
              <a:t>Federal monitoring continued for two years</a:t>
            </a:r>
            <a:endParaRPr lang="en-US" sz="1200" dirty="0"/>
          </a:p>
        </p:txBody>
      </p:sp>
      <p:sp>
        <p:nvSpPr>
          <p:cNvPr id="7" name="Content Placeholder 6">
            <a:extLst>
              <a:ext uri="{FF2B5EF4-FFF2-40B4-BE49-F238E27FC236}">
                <a16:creationId xmlns:a16="http://schemas.microsoft.com/office/drawing/2014/main" id="{094C99C7-303F-B02B-A44B-490F8D19DD74}"/>
              </a:ext>
            </a:extLst>
          </p:cNvPr>
          <p:cNvSpPr>
            <a:spLocks noGrp="1"/>
          </p:cNvSpPr>
          <p:nvPr>
            <p:ph idx="13"/>
          </p:nvPr>
        </p:nvSpPr>
        <p:spPr/>
        <p:txBody>
          <a:bodyPr vert="horz" lIns="91440" tIns="45720" rIns="91440" bIns="45720" rtlCol="0" anchor="t">
            <a:noAutofit/>
          </a:bodyPr>
          <a:lstStyle/>
          <a:p>
            <a:r>
              <a:rPr lang="en-US" dirty="0">
                <a:ea typeface="SUSE"/>
              </a:rPr>
              <a:t>WHO</a:t>
            </a:r>
            <a:endParaRPr lang="en-US" dirty="0"/>
          </a:p>
        </p:txBody>
      </p:sp>
      <p:sp>
        <p:nvSpPr>
          <p:cNvPr id="8" name="Content Placeholder 7">
            <a:extLst>
              <a:ext uri="{FF2B5EF4-FFF2-40B4-BE49-F238E27FC236}">
                <a16:creationId xmlns:a16="http://schemas.microsoft.com/office/drawing/2014/main" id="{537874E3-AE90-FE47-1F10-86D02F197BAB}"/>
              </a:ext>
            </a:extLst>
          </p:cNvPr>
          <p:cNvSpPr>
            <a:spLocks noGrp="1"/>
          </p:cNvSpPr>
          <p:nvPr>
            <p:ph idx="14"/>
          </p:nvPr>
        </p:nvSpPr>
        <p:spPr/>
        <p:txBody>
          <a:bodyPr vert="horz" lIns="91440" tIns="45720" rIns="91440" bIns="45720" rtlCol="0" anchor="t">
            <a:noAutofit/>
          </a:bodyPr>
          <a:lstStyle/>
          <a:p>
            <a:r>
              <a:rPr lang="en-US" dirty="0">
                <a:ea typeface="+mj-lt"/>
                <a:cs typeface="+mj-lt"/>
              </a:rPr>
              <a:t>THE INCIDENT</a:t>
            </a:r>
            <a:endParaRPr lang="en-US" b="0" dirty="0">
              <a:ea typeface="SUSE"/>
            </a:endParaRPr>
          </a:p>
        </p:txBody>
      </p:sp>
      <p:sp>
        <p:nvSpPr>
          <p:cNvPr id="9" name="Content Placeholder 8">
            <a:extLst>
              <a:ext uri="{FF2B5EF4-FFF2-40B4-BE49-F238E27FC236}">
                <a16:creationId xmlns:a16="http://schemas.microsoft.com/office/drawing/2014/main" id="{BE4A28E4-9EC8-5136-A8A8-FBB125249768}"/>
              </a:ext>
            </a:extLst>
          </p:cNvPr>
          <p:cNvSpPr>
            <a:spLocks noGrp="1"/>
          </p:cNvSpPr>
          <p:nvPr>
            <p:ph idx="15"/>
          </p:nvPr>
        </p:nvSpPr>
        <p:spPr/>
        <p:txBody>
          <a:bodyPr vert="horz" lIns="91440" tIns="45720" rIns="91440" bIns="45720" rtlCol="0" anchor="t">
            <a:noAutofit/>
          </a:bodyPr>
          <a:lstStyle/>
          <a:p>
            <a:r>
              <a:rPr lang="en-US">
                <a:ea typeface="SUSE"/>
              </a:rPr>
              <a:t>THE CONSEQUENCES</a:t>
            </a:r>
            <a:endParaRPr lang="en-US"/>
          </a:p>
        </p:txBody>
      </p:sp>
      <p:sp>
        <p:nvSpPr>
          <p:cNvPr id="11" name="TextBox 10">
            <a:extLst>
              <a:ext uri="{FF2B5EF4-FFF2-40B4-BE49-F238E27FC236}">
                <a16:creationId xmlns:a16="http://schemas.microsoft.com/office/drawing/2014/main" id="{32E09963-16B2-67D3-097D-790117D42397}"/>
              </a:ext>
            </a:extLst>
          </p:cNvPr>
          <p:cNvSpPr txBox="1"/>
          <p:nvPr/>
        </p:nvSpPr>
        <p:spPr>
          <a:xfrm>
            <a:off x="962026" y="5208712"/>
            <a:ext cx="3913496"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i="1" dirty="0">
                <a:solidFill>
                  <a:schemeClr val="tx1">
                    <a:lumMod val="50000"/>
                    <a:lumOff val="50000"/>
                  </a:schemeClr>
                </a:solidFill>
                <a:ea typeface="+mn-lt"/>
                <a:cs typeface="+mn-lt"/>
              </a:rPr>
              <a:t>Source: </a:t>
            </a:r>
            <a:r>
              <a:rPr lang="en-US" sz="900" i="1" dirty="0">
                <a:solidFill>
                  <a:schemeClr val="tx1">
                    <a:lumMod val="50000"/>
                    <a:lumOff val="50000"/>
                  </a:schemeClr>
                </a:solidFill>
                <a:ea typeface="+mn-lt"/>
                <a:cs typeface="+mn-lt"/>
                <a:hlinkClick r:id="rId2">
                  <a:extLst>
                    <a:ext uri="{A12FA001-AC4F-418D-AE19-62706E023703}">
                      <ahyp:hlinkClr xmlns:ahyp="http://schemas.microsoft.com/office/drawing/2018/hyperlinkcolor" val="tx"/>
                    </a:ext>
                  </a:extLst>
                </a:hlinkClick>
              </a:rPr>
              <a:t>The HIPAA Journal</a:t>
            </a:r>
            <a:endParaRPr lang="en-US" sz="900" i="1" dirty="0">
              <a:solidFill>
                <a:schemeClr val="tx1">
                  <a:lumMod val="50000"/>
                  <a:lumOff val="50000"/>
                </a:schemeClr>
              </a:solidFill>
              <a:hlinkClick r:id="rId2">
                <a:extLst>
                  <a:ext uri="{A12FA001-AC4F-418D-AE19-62706E023703}">
                    <ahyp:hlinkClr xmlns:ahyp="http://schemas.microsoft.com/office/drawing/2018/hyperlinkcolor" val="tx"/>
                  </a:ext>
                </a:extLst>
              </a:hlinkClick>
            </a:endParaRPr>
          </a:p>
        </p:txBody>
      </p:sp>
      <p:sp>
        <p:nvSpPr>
          <p:cNvPr id="13" name="Rectangle 12">
            <a:hlinkClick r:id="rId3" action="ppaction://hlinksldjump"/>
          </p:cNvPr>
          <p:cNvSpPr/>
          <p:nvPr/>
        </p:nvSpPr>
        <p:spPr>
          <a:xfrm>
            <a:off x="841248" y="6035040"/>
            <a:ext cx="2377440" cy="45720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100" b="1">
                <a:solidFill>
                  <a:schemeClr val="tx1"/>
                </a:solidFill>
                <a:latin typeface="+mj-lt"/>
              </a:rPr>
              <a:t>← Choose another story</a:t>
            </a:r>
          </a:p>
        </p:txBody>
      </p:sp>
      <p:sp>
        <p:nvSpPr>
          <p:cNvPr id="14" name="Rectangle 13">
            <a:hlinkClick r:id="rId4" action="ppaction://hlinksldjump"/>
          </p:cNvPr>
          <p:cNvSpPr/>
          <p:nvPr/>
        </p:nvSpPr>
        <p:spPr>
          <a:xfrm>
            <a:off x="3337560" y="6035040"/>
            <a:ext cx="2103120" cy="457200"/>
          </a:xfrm>
          <a:prstGeom prst="rect">
            <a:avLst/>
          </a:prstGeom>
          <a:solidFill>
            <a:srgbClr val="103EFF"/>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100" b="1">
                <a:solidFill>
                  <a:srgbClr val="FFFFFF"/>
                </a:solidFill>
                <a:latin typeface="+mj-lt"/>
              </a:rPr>
              <a:t>Continue →</a:t>
            </a:r>
          </a:p>
        </p:txBody>
      </p:sp>
      <p:sp>
        <p:nvSpPr>
          <p:cNvPr id="15" name="Content Placeholder 8">
            <a:extLst>
              <a:ext uri="{FF2B5EF4-FFF2-40B4-BE49-F238E27FC236}">
                <a16:creationId xmlns:a16="http://schemas.microsoft.com/office/drawing/2014/main" id="{1C0668DD-CB79-5EAE-2EA6-3C135CFBAE94}"/>
              </a:ext>
            </a:extLst>
          </p:cNvPr>
          <p:cNvSpPr txBox="1">
            <a:spLocks/>
          </p:cNvSpPr>
          <p:nvPr/>
        </p:nvSpPr>
        <p:spPr>
          <a:xfrm>
            <a:off x="962026" y="972625"/>
            <a:ext cx="4945394"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BREACH SPOTLIGHT</a:t>
            </a:r>
          </a:p>
        </p:txBody>
      </p:sp>
    </p:spTree>
    <p:extLst>
      <p:ext uri="{BB962C8B-B14F-4D97-AF65-F5344CB8AC3E}">
        <p14:creationId xmlns:p14="http://schemas.microsoft.com/office/powerpoint/2010/main" val="19052525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81AC114-5EBE-F0C3-AAC0-60B5EE1A39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8C557D-1DE5-555A-164C-CC61CA000335}"/>
              </a:ext>
            </a:extLst>
          </p:cNvPr>
          <p:cNvSpPr>
            <a:spLocks noGrp="1"/>
          </p:cNvSpPr>
          <p:nvPr>
            <p:ph type="title"/>
          </p:nvPr>
        </p:nvSpPr>
        <p:spPr>
          <a:xfrm>
            <a:off x="962025" y="1860550"/>
            <a:ext cx="4984863" cy="1325563"/>
          </a:xfrm>
        </p:spPr>
        <p:txBody>
          <a:bodyPr/>
          <a:lstStyle/>
          <a:p>
            <a:r>
              <a:rPr lang="en-US" dirty="0">
                <a:ea typeface="+mj-lt"/>
                <a:cs typeface="+mj-lt"/>
              </a:rPr>
              <a:t>Carespring Health Care </a:t>
            </a:r>
            <a:r>
              <a:rPr lang="en-US" dirty="0">
                <a:solidFill>
                  <a:schemeClr val="bg1"/>
                </a:solidFill>
                <a:highlight>
                  <a:srgbClr val="6C64FF"/>
                </a:highlight>
                <a:ea typeface="+mj-lt"/>
                <a:cs typeface="+mj-lt"/>
              </a:rPr>
              <a:t>Pays the Price</a:t>
            </a:r>
            <a:endParaRPr lang="en-US" dirty="0">
              <a:solidFill>
                <a:schemeClr val="bg1"/>
              </a:solidFill>
              <a:highlight>
                <a:srgbClr val="6C64FF"/>
              </a:highlight>
              <a:ea typeface="SUSE"/>
            </a:endParaRPr>
          </a:p>
        </p:txBody>
      </p:sp>
      <p:sp>
        <p:nvSpPr>
          <p:cNvPr id="3" name="Subtitle 2">
            <a:extLst>
              <a:ext uri="{FF2B5EF4-FFF2-40B4-BE49-F238E27FC236}">
                <a16:creationId xmlns:a16="http://schemas.microsoft.com/office/drawing/2014/main" id="{4A4346CD-701B-6682-EF22-B6209935A100}"/>
              </a:ext>
            </a:extLst>
          </p:cNvPr>
          <p:cNvSpPr>
            <a:spLocks noGrp="1"/>
          </p:cNvSpPr>
          <p:nvPr>
            <p:ph idx="1"/>
          </p:nvPr>
        </p:nvSpPr>
        <p:spPr/>
        <p:txBody>
          <a:bodyPr vert="horz" lIns="91440" tIns="45720" rIns="91440" bIns="45720" rtlCol="0" anchor="t">
            <a:noAutofit/>
          </a:bodyPr>
          <a:lstStyle/>
          <a:p>
            <a:r>
              <a:rPr lang="en-US" b="1" dirty="0">
                <a:latin typeface="+mj-lt"/>
                <a:ea typeface="+mn-lt"/>
                <a:cs typeface="+mn-lt"/>
              </a:rPr>
              <a:t>The takeaway:</a:t>
            </a:r>
            <a:r>
              <a:rPr lang="en-US" dirty="0">
                <a:latin typeface="+mj-lt"/>
                <a:ea typeface="+mn-lt"/>
                <a:cs typeface="+mn-lt"/>
              </a:rPr>
              <a:t> </a:t>
            </a:r>
            <a:r>
              <a:rPr lang="en-US" dirty="0">
                <a:ea typeface="+mn-lt"/>
                <a:cs typeface="+mn-lt"/>
              </a:rPr>
              <a:t>Beyond ransoms, insurance premiums and fines, the cost of lost customer trust can look like lost revenue and in some cases, costly lawsuits. </a:t>
            </a:r>
          </a:p>
          <a:p>
            <a:endParaRPr lang="en-US" dirty="0"/>
          </a:p>
        </p:txBody>
      </p:sp>
      <p:sp>
        <p:nvSpPr>
          <p:cNvPr id="13" name="Rectangle 12">
            <a:hlinkClick r:id="rId2" action="ppaction://hlinksldjump"/>
          </p:cNvPr>
          <p:cNvSpPr/>
          <p:nvPr/>
        </p:nvSpPr>
        <p:spPr>
          <a:xfrm>
            <a:off x="841248" y="6035040"/>
            <a:ext cx="2377440" cy="45720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100" b="1">
                <a:solidFill>
                  <a:schemeClr val="tx1"/>
                </a:solidFill>
                <a:latin typeface="+mj-lt"/>
              </a:rPr>
              <a:t>← Choose another story</a:t>
            </a:r>
          </a:p>
        </p:txBody>
      </p:sp>
      <p:sp>
        <p:nvSpPr>
          <p:cNvPr id="14" name="Rectangle 13">
            <a:hlinkClick r:id="rId3" action="ppaction://hlinksldjump"/>
          </p:cNvPr>
          <p:cNvSpPr/>
          <p:nvPr/>
        </p:nvSpPr>
        <p:spPr>
          <a:xfrm>
            <a:off x="3337560" y="6035040"/>
            <a:ext cx="2103120" cy="457200"/>
          </a:xfrm>
          <a:prstGeom prst="rect">
            <a:avLst/>
          </a:prstGeom>
          <a:solidFill>
            <a:srgbClr val="103EFF"/>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100" b="1">
                <a:solidFill>
                  <a:srgbClr val="FFFFFF"/>
                </a:solidFill>
                <a:latin typeface="+mj-lt"/>
              </a:rPr>
              <a:t>Continue →</a:t>
            </a:r>
          </a:p>
        </p:txBody>
      </p:sp>
      <p:sp>
        <p:nvSpPr>
          <p:cNvPr id="15" name="TextBox 14">
            <a:extLst>
              <a:ext uri="{FF2B5EF4-FFF2-40B4-BE49-F238E27FC236}">
                <a16:creationId xmlns:a16="http://schemas.microsoft.com/office/drawing/2014/main" id="{F87F8651-9397-C03C-858B-54FFB9E5C0E3}"/>
              </a:ext>
            </a:extLst>
          </p:cNvPr>
          <p:cNvSpPr txBox="1"/>
          <p:nvPr/>
        </p:nvSpPr>
        <p:spPr>
          <a:xfrm>
            <a:off x="962026" y="5208712"/>
            <a:ext cx="3913496"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i="1" dirty="0">
                <a:solidFill>
                  <a:schemeClr val="tx1">
                    <a:lumMod val="50000"/>
                    <a:lumOff val="50000"/>
                  </a:schemeClr>
                </a:solidFill>
                <a:ea typeface="+mn-lt"/>
                <a:cs typeface="+mn-lt"/>
              </a:rPr>
              <a:t>Source: </a:t>
            </a:r>
            <a:r>
              <a:rPr lang="en-US" sz="900" i="1" dirty="0">
                <a:solidFill>
                  <a:schemeClr val="tx1">
                    <a:lumMod val="50000"/>
                    <a:lumOff val="50000"/>
                  </a:schemeClr>
                </a:solidFill>
                <a:ea typeface="+mn-lt"/>
                <a:cs typeface="+mn-lt"/>
                <a:hlinkClick r:id="rId4">
                  <a:extLst>
                    <a:ext uri="{A12FA001-AC4F-418D-AE19-62706E023703}">
                      <ahyp:hlinkClr xmlns:ahyp="http://schemas.microsoft.com/office/drawing/2018/hyperlinkcolor" val="tx"/>
                    </a:ext>
                  </a:extLst>
                </a:hlinkClick>
              </a:rPr>
              <a:t>The HIPAA Journal</a:t>
            </a:r>
            <a:endParaRPr lang="en-US" sz="900" i="1" dirty="0">
              <a:solidFill>
                <a:schemeClr val="tx1">
                  <a:lumMod val="50000"/>
                  <a:lumOff val="50000"/>
                </a:schemeClr>
              </a:solidFill>
              <a:hlinkClick r:id="rId4">
                <a:extLst>
                  <a:ext uri="{A12FA001-AC4F-418D-AE19-62706E023703}">
                    <ahyp:hlinkClr xmlns:ahyp="http://schemas.microsoft.com/office/drawing/2018/hyperlinkcolor" val="tx"/>
                  </a:ext>
                </a:extLst>
              </a:hlinkClick>
            </a:endParaRPr>
          </a:p>
        </p:txBody>
      </p:sp>
      <p:sp>
        <p:nvSpPr>
          <p:cNvPr id="17" name="Content Placeholder 8">
            <a:extLst>
              <a:ext uri="{FF2B5EF4-FFF2-40B4-BE49-F238E27FC236}">
                <a16:creationId xmlns:a16="http://schemas.microsoft.com/office/drawing/2014/main" id="{1D5C8F0E-4712-92DA-985C-BE4177B62D28}"/>
              </a:ext>
            </a:extLst>
          </p:cNvPr>
          <p:cNvSpPr txBox="1">
            <a:spLocks/>
          </p:cNvSpPr>
          <p:nvPr/>
        </p:nvSpPr>
        <p:spPr>
          <a:xfrm>
            <a:off x="962026" y="1479164"/>
            <a:ext cx="4945394"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BREACH SPOTLIGHT</a:t>
            </a:r>
          </a:p>
        </p:txBody>
      </p:sp>
      <p:sp>
        <p:nvSpPr>
          <p:cNvPr id="36" name="Content Placeholder 3">
            <a:extLst>
              <a:ext uri="{FF2B5EF4-FFF2-40B4-BE49-F238E27FC236}">
                <a16:creationId xmlns:a16="http://schemas.microsoft.com/office/drawing/2014/main" id="{AA171045-BCB4-9202-A20E-831AA0B2D328}"/>
              </a:ext>
            </a:extLst>
          </p:cNvPr>
          <p:cNvSpPr>
            <a:spLocks noGrp="1"/>
          </p:cNvSpPr>
          <p:nvPr>
            <p:ph idx="10"/>
          </p:nvPr>
        </p:nvSpPr>
        <p:spPr>
          <a:xfrm>
            <a:off x="6657974" y="1403101"/>
            <a:ext cx="4945394" cy="1104900"/>
          </a:xfrm>
        </p:spPr>
        <p:txBody>
          <a:bodyPr vert="horz" lIns="91440" tIns="45720" rIns="91440" bIns="45720" rtlCol="0" anchor="t">
            <a:noAutofit/>
          </a:bodyPr>
          <a:lstStyle/>
          <a:p>
            <a:pPr marL="171450" indent="-171450">
              <a:buSzPct val="85000"/>
              <a:buFont typeface="DM Sans" pitchFamily="2" charset="0"/>
              <a:buChar char="↘"/>
            </a:pPr>
            <a:r>
              <a:rPr lang="en-US" sz="1200" dirty="0">
                <a:ea typeface="+mn-lt"/>
                <a:cs typeface="+mn-lt"/>
              </a:rPr>
              <a:t>Regional senior care provider</a:t>
            </a:r>
          </a:p>
          <a:p>
            <a:pPr marL="171450" indent="-171450">
              <a:buSzPct val="85000"/>
              <a:buFont typeface="DM Sans" pitchFamily="2" charset="0"/>
              <a:buChar char="↘"/>
            </a:pPr>
            <a:r>
              <a:rPr lang="en-US" sz="1200" dirty="0">
                <a:ea typeface="+mn-lt"/>
                <a:cs typeface="+mn-lt"/>
              </a:rPr>
              <a:t>Operates 17 locations across Ohio and Kentucky</a:t>
            </a:r>
          </a:p>
          <a:p>
            <a:pPr marL="171450" indent="-171450">
              <a:buSzPct val="85000"/>
              <a:buFont typeface="DM Sans" pitchFamily="2" charset="0"/>
              <a:buChar char="↘"/>
            </a:pPr>
            <a:r>
              <a:rPr lang="en-US" sz="1200" dirty="0">
                <a:ea typeface="+mn-lt"/>
                <a:cs typeface="+mn-lt"/>
              </a:rPr>
              <a:t>Serves residents across multiple care facilities</a:t>
            </a:r>
            <a:endParaRPr lang="en-US" sz="1200" dirty="0"/>
          </a:p>
        </p:txBody>
      </p:sp>
      <p:sp>
        <p:nvSpPr>
          <p:cNvPr id="37" name="Content Placeholder 4">
            <a:extLst>
              <a:ext uri="{FF2B5EF4-FFF2-40B4-BE49-F238E27FC236}">
                <a16:creationId xmlns:a16="http://schemas.microsoft.com/office/drawing/2014/main" id="{8106BDBC-50C7-5BCE-6A11-0CB4DFD5CE7A}"/>
              </a:ext>
            </a:extLst>
          </p:cNvPr>
          <p:cNvSpPr>
            <a:spLocks noGrp="1"/>
          </p:cNvSpPr>
          <p:nvPr>
            <p:ph idx="11"/>
          </p:nvPr>
        </p:nvSpPr>
        <p:spPr>
          <a:xfrm>
            <a:off x="6657974" y="3241426"/>
            <a:ext cx="4945394" cy="1104900"/>
          </a:xfrm>
        </p:spPr>
        <p:txBody>
          <a:bodyPr vert="horz" lIns="91440" tIns="45720" rIns="91440" bIns="45720" rtlCol="0" anchor="t">
            <a:noAutofit/>
          </a:bodyPr>
          <a:lstStyle/>
          <a:p>
            <a:pPr marL="171450" indent="-171450">
              <a:buSzPct val="85000"/>
              <a:buFont typeface="DM Sans" pitchFamily="2" charset="0"/>
              <a:buChar char="↘"/>
            </a:pPr>
            <a:r>
              <a:rPr lang="en-US" sz="1200" dirty="0">
                <a:ea typeface="+mn-lt"/>
                <a:cs typeface="+mn-lt"/>
              </a:rPr>
              <a:t>A cyberattack exposed 64,609 individual records</a:t>
            </a:r>
          </a:p>
          <a:p>
            <a:pPr marL="171450" indent="-171450">
              <a:buSzPct val="85000"/>
              <a:buFont typeface="DM Sans" pitchFamily="2" charset="0"/>
              <a:buChar char="↘"/>
            </a:pPr>
            <a:r>
              <a:rPr lang="en-US" sz="1200" dirty="0">
                <a:ea typeface="+mn-lt"/>
                <a:cs typeface="+mn-lt"/>
              </a:rPr>
              <a:t>Compromised data included Social Security numbers and financial information</a:t>
            </a:r>
          </a:p>
          <a:p>
            <a:pPr marL="171450" indent="-171450">
              <a:buSzPct val="85000"/>
              <a:buFont typeface="DM Sans" pitchFamily="2" charset="0"/>
              <a:buChar char="↘"/>
            </a:pPr>
            <a:r>
              <a:rPr lang="en-US" sz="1200" dirty="0">
                <a:ea typeface="+mn-lt"/>
                <a:cs typeface="+mn-lt"/>
              </a:rPr>
              <a:t>Medical, insurance, and personal information were also exposed</a:t>
            </a:r>
          </a:p>
        </p:txBody>
      </p:sp>
      <p:sp>
        <p:nvSpPr>
          <p:cNvPr id="38" name="Content Placeholder 5">
            <a:extLst>
              <a:ext uri="{FF2B5EF4-FFF2-40B4-BE49-F238E27FC236}">
                <a16:creationId xmlns:a16="http://schemas.microsoft.com/office/drawing/2014/main" id="{63A12ED3-F260-715D-916A-FFD7B9614DEA}"/>
              </a:ext>
            </a:extLst>
          </p:cNvPr>
          <p:cNvSpPr>
            <a:spLocks noGrp="1"/>
          </p:cNvSpPr>
          <p:nvPr>
            <p:ph idx="12"/>
          </p:nvPr>
        </p:nvSpPr>
        <p:spPr>
          <a:xfrm>
            <a:off x="6657974" y="5079750"/>
            <a:ext cx="4945394" cy="1104899"/>
          </a:xfrm>
        </p:spPr>
        <p:txBody>
          <a:bodyPr vert="horz" lIns="91440" tIns="45720" rIns="91440" bIns="45720" rtlCol="0" anchor="t">
            <a:noAutofit/>
          </a:bodyPr>
          <a:lstStyle/>
          <a:p>
            <a:pPr marL="171450" indent="-171450">
              <a:buSzPct val="85000"/>
              <a:buFont typeface="DM Sans" pitchFamily="2" charset="0"/>
              <a:buChar char="↘"/>
            </a:pPr>
            <a:r>
              <a:rPr lang="en-US" sz="1200" dirty="0">
                <a:ea typeface="+mn-lt"/>
                <a:cs typeface="+mn-lt"/>
              </a:rPr>
              <a:t>Five lawsuits were consolidated into a class action</a:t>
            </a:r>
          </a:p>
          <a:p>
            <a:pPr marL="171450" indent="-171450">
              <a:buSzPct val="85000"/>
              <a:buFont typeface="DM Sans" pitchFamily="2" charset="0"/>
              <a:buChar char="↘"/>
            </a:pPr>
            <a:r>
              <a:rPr lang="en-US" sz="1200" dirty="0">
                <a:ea typeface="+mn-lt"/>
                <a:cs typeface="+mn-lt"/>
              </a:rPr>
              <a:t>The settlement included two years of credit monitoring and </a:t>
            </a:r>
            <a:br>
              <a:rPr lang="en-US" sz="1200" dirty="0">
                <a:ea typeface="+mn-lt"/>
                <a:cs typeface="+mn-lt"/>
              </a:rPr>
            </a:br>
            <a:r>
              <a:rPr lang="en-US" sz="1200" dirty="0">
                <a:ea typeface="+mn-lt"/>
                <a:cs typeface="+mn-lt"/>
              </a:rPr>
              <a:t>$1 million in identity-fraud insurance</a:t>
            </a:r>
          </a:p>
          <a:p>
            <a:pPr marL="171450" indent="-171450">
              <a:buSzPct val="85000"/>
              <a:buFont typeface="DM Sans" pitchFamily="2" charset="0"/>
              <a:buChar char="↘"/>
            </a:pPr>
            <a:r>
              <a:rPr lang="en-US" sz="1200" dirty="0">
                <a:ea typeface="+mn-lt"/>
                <a:cs typeface="+mn-lt"/>
              </a:rPr>
              <a:t>Carespring faced up to $4,500 per claimant and $305,000 in legal fees and expenses</a:t>
            </a:r>
            <a:endParaRPr lang="en-US" sz="1200" dirty="0"/>
          </a:p>
        </p:txBody>
      </p:sp>
      <p:sp>
        <p:nvSpPr>
          <p:cNvPr id="39" name="Content Placeholder 6">
            <a:extLst>
              <a:ext uri="{FF2B5EF4-FFF2-40B4-BE49-F238E27FC236}">
                <a16:creationId xmlns:a16="http://schemas.microsoft.com/office/drawing/2014/main" id="{73BE63F5-95C4-A1A6-9316-BCA5C0BD3E45}"/>
              </a:ext>
            </a:extLst>
          </p:cNvPr>
          <p:cNvSpPr>
            <a:spLocks noGrp="1"/>
          </p:cNvSpPr>
          <p:nvPr>
            <p:ph idx="13"/>
          </p:nvPr>
        </p:nvSpPr>
        <p:spPr>
          <a:xfrm>
            <a:off x="6657975" y="946150"/>
            <a:ext cx="4324350" cy="527050"/>
          </a:xfrm>
        </p:spPr>
        <p:txBody>
          <a:bodyPr vert="horz" lIns="91440" tIns="45720" rIns="91440" bIns="45720" rtlCol="0" anchor="t">
            <a:noAutofit/>
          </a:bodyPr>
          <a:lstStyle/>
          <a:p>
            <a:r>
              <a:rPr lang="en-US" dirty="0">
                <a:ea typeface="SUSE"/>
              </a:rPr>
              <a:t>WHO</a:t>
            </a:r>
            <a:endParaRPr lang="en-US" dirty="0"/>
          </a:p>
        </p:txBody>
      </p:sp>
      <p:sp>
        <p:nvSpPr>
          <p:cNvPr id="40" name="Content Placeholder 7">
            <a:extLst>
              <a:ext uri="{FF2B5EF4-FFF2-40B4-BE49-F238E27FC236}">
                <a16:creationId xmlns:a16="http://schemas.microsoft.com/office/drawing/2014/main" id="{DE70F722-41D7-472D-A298-D141642BDC90}"/>
              </a:ext>
            </a:extLst>
          </p:cNvPr>
          <p:cNvSpPr>
            <a:spLocks noGrp="1"/>
          </p:cNvSpPr>
          <p:nvPr>
            <p:ph idx="14"/>
          </p:nvPr>
        </p:nvSpPr>
        <p:spPr>
          <a:xfrm>
            <a:off x="6657975" y="2784475"/>
            <a:ext cx="4324350" cy="527050"/>
          </a:xfrm>
        </p:spPr>
        <p:txBody>
          <a:bodyPr vert="horz" lIns="91440" tIns="45720" rIns="91440" bIns="45720" rtlCol="0" anchor="t">
            <a:noAutofit/>
          </a:bodyPr>
          <a:lstStyle/>
          <a:p>
            <a:r>
              <a:rPr lang="en-US" dirty="0">
                <a:ea typeface="+mj-lt"/>
                <a:cs typeface="+mj-lt"/>
              </a:rPr>
              <a:t>THE INCIDENT</a:t>
            </a:r>
            <a:endParaRPr lang="en-US" b="0" dirty="0">
              <a:ea typeface="SUSE"/>
            </a:endParaRPr>
          </a:p>
        </p:txBody>
      </p:sp>
      <p:sp>
        <p:nvSpPr>
          <p:cNvPr id="41" name="Content Placeholder 8">
            <a:extLst>
              <a:ext uri="{FF2B5EF4-FFF2-40B4-BE49-F238E27FC236}">
                <a16:creationId xmlns:a16="http://schemas.microsoft.com/office/drawing/2014/main" id="{B112D016-4AC9-880D-4D73-88FC5ACB4A0D}"/>
              </a:ext>
            </a:extLst>
          </p:cNvPr>
          <p:cNvSpPr>
            <a:spLocks noGrp="1"/>
          </p:cNvSpPr>
          <p:nvPr>
            <p:ph idx="15"/>
          </p:nvPr>
        </p:nvSpPr>
        <p:spPr>
          <a:xfrm>
            <a:off x="6657975" y="4632325"/>
            <a:ext cx="4324350" cy="527050"/>
          </a:xfrm>
        </p:spPr>
        <p:txBody>
          <a:bodyPr vert="horz" lIns="91440" tIns="45720" rIns="91440" bIns="45720" rtlCol="0" anchor="t">
            <a:noAutofit/>
          </a:bodyPr>
          <a:lstStyle/>
          <a:p>
            <a:r>
              <a:rPr lang="en-US">
                <a:ea typeface="SUSE"/>
              </a:rPr>
              <a:t>THE CONSEQUENCES</a:t>
            </a:r>
            <a:endParaRPr lang="en-US"/>
          </a:p>
        </p:txBody>
      </p:sp>
    </p:spTree>
    <p:extLst>
      <p:ext uri="{BB962C8B-B14F-4D97-AF65-F5344CB8AC3E}">
        <p14:creationId xmlns:p14="http://schemas.microsoft.com/office/powerpoint/2010/main" val="7927040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A9C324F-023D-D666-800E-12B5CCDC72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593DDB-BE65-B38F-96C9-7744EF260630}"/>
              </a:ext>
            </a:extLst>
          </p:cNvPr>
          <p:cNvSpPr>
            <a:spLocks noGrp="1"/>
          </p:cNvSpPr>
          <p:nvPr>
            <p:ph type="title"/>
          </p:nvPr>
        </p:nvSpPr>
        <p:spPr/>
        <p:txBody>
          <a:bodyPr/>
          <a:lstStyle/>
          <a:p>
            <a:r>
              <a:rPr lang="en-US" dirty="0">
                <a:ea typeface="+mj-lt"/>
                <a:cs typeface="+mj-lt"/>
              </a:rPr>
              <a:t>Cerebral: A Fast-Growing Startup, a </a:t>
            </a:r>
            <a:r>
              <a:rPr lang="en-US" dirty="0">
                <a:solidFill>
                  <a:schemeClr val="bg1"/>
                </a:solidFill>
                <a:highlight>
                  <a:srgbClr val="6C64FF"/>
                </a:highlight>
                <a:ea typeface="+mj-lt"/>
                <a:cs typeface="+mj-lt"/>
              </a:rPr>
              <a:t>$7M Reckoning</a:t>
            </a:r>
            <a:endParaRPr lang="en-US" dirty="0">
              <a:solidFill>
                <a:schemeClr val="bg1"/>
              </a:solidFill>
              <a:highlight>
                <a:srgbClr val="6C64FF"/>
              </a:highlight>
            </a:endParaRPr>
          </a:p>
          <a:p>
            <a:endParaRPr lang="en-US" dirty="0">
              <a:ea typeface="SUSE"/>
            </a:endParaRPr>
          </a:p>
        </p:txBody>
      </p:sp>
      <p:sp>
        <p:nvSpPr>
          <p:cNvPr id="3" name="Subtitle 2">
            <a:extLst>
              <a:ext uri="{FF2B5EF4-FFF2-40B4-BE49-F238E27FC236}">
                <a16:creationId xmlns:a16="http://schemas.microsoft.com/office/drawing/2014/main" id="{43783930-EAFA-FDB0-BC4A-58395465D8FF}"/>
              </a:ext>
            </a:extLst>
          </p:cNvPr>
          <p:cNvSpPr>
            <a:spLocks noGrp="1"/>
          </p:cNvSpPr>
          <p:nvPr>
            <p:ph idx="1"/>
          </p:nvPr>
        </p:nvSpPr>
        <p:spPr/>
        <p:txBody>
          <a:bodyPr vert="horz" lIns="91440" tIns="45720" rIns="91440" bIns="45720" rtlCol="0" anchor="t">
            <a:noAutofit/>
          </a:bodyPr>
          <a:lstStyle/>
          <a:p>
            <a:r>
              <a:rPr lang="en-US" b="1" dirty="0">
                <a:latin typeface="+mj-lt"/>
                <a:ea typeface="+mn-lt"/>
                <a:cs typeface="+mn-lt"/>
              </a:rPr>
              <a:t>The takeaway:</a:t>
            </a:r>
            <a:r>
              <a:rPr lang="en-US" dirty="0">
                <a:latin typeface="+mj-lt"/>
                <a:ea typeface="+mn-lt"/>
                <a:cs typeface="+mn-lt"/>
              </a:rPr>
              <a:t> </a:t>
            </a:r>
            <a:r>
              <a:rPr lang="en-US" dirty="0">
                <a:ea typeface="+mn-lt"/>
                <a:cs typeface="+mn-lt"/>
              </a:rPr>
              <a:t>In some cases, regulatory fines are more than a company's annual revenue. </a:t>
            </a:r>
            <a:endParaRPr lang="en-US" dirty="0"/>
          </a:p>
        </p:txBody>
      </p:sp>
      <p:sp>
        <p:nvSpPr>
          <p:cNvPr id="11" name="TextBox 10">
            <a:extLst>
              <a:ext uri="{FF2B5EF4-FFF2-40B4-BE49-F238E27FC236}">
                <a16:creationId xmlns:a16="http://schemas.microsoft.com/office/drawing/2014/main" id="{406F7A7D-2AB2-011E-317F-EC4894EF1DC9}"/>
              </a:ext>
            </a:extLst>
          </p:cNvPr>
          <p:cNvSpPr txBox="1"/>
          <p:nvPr/>
        </p:nvSpPr>
        <p:spPr>
          <a:xfrm>
            <a:off x="1112186" y="5012807"/>
            <a:ext cx="364255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bg1"/>
                </a:solidFill>
                <a:ea typeface="+mn-lt"/>
                <a:cs typeface="+mn-lt"/>
              </a:rPr>
              <a:t>Source: </a:t>
            </a:r>
            <a:r>
              <a:rPr lang="en-US" sz="1400" dirty="0">
                <a:solidFill>
                  <a:schemeClr val="bg1"/>
                </a:solidFill>
                <a:ea typeface="+mn-lt"/>
                <a:cs typeface="+mn-lt"/>
                <a:hlinkClick r:id="rId2">
                  <a:extLst>
                    <a:ext uri="{A12FA001-AC4F-418D-AE19-62706E023703}">
                      <ahyp:hlinkClr xmlns:ahyp="http://schemas.microsoft.com/office/drawing/2018/hyperlinkcolor" val="tx"/>
                    </a:ext>
                  </a:extLst>
                </a:hlinkClick>
              </a:rPr>
              <a:t>The HIPAA Guide</a:t>
            </a:r>
            <a:r>
              <a:rPr lang="en-US" sz="1400" dirty="0">
                <a:solidFill>
                  <a:schemeClr val="bg1"/>
                </a:solidFill>
                <a:ea typeface="+mn-lt"/>
                <a:cs typeface="+mn-lt"/>
              </a:rPr>
              <a:t> </a:t>
            </a:r>
            <a:endParaRPr lang="en-US" sz="1400" dirty="0">
              <a:solidFill>
                <a:schemeClr val="bg1"/>
              </a:solidFill>
            </a:endParaRPr>
          </a:p>
        </p:txBody>
      </p:sp>
      <p:sp>
        <p:nvSpPr>
          <p:cNvPr id="13" name="Rectangle 12">
            <a:hlinkClick r:id="rId3" action="ppaction://hlinksldjump"/>
          </p:cNvPr>
          <p:cNvSpPr/>
          <p:nvPr/>
        </p:nvSpPr>
        <p:spPr>
          <a:xfrm>
            <a:off x="841248" y="6035040"/>
            <a:ext cx="2377440" cy="45720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100" b="1">
                <a:solidFill>
                  <a:schemeClr val="tx1"/>
                </a:solidFill>
                <a:latin typeface="+mj-lt"/>
              </a:rPr>
              <a:t>← Choose another story</a:t>
            </a:r>
          </a:p>
        </p:txBody>
      </p:sp>
      <p:sp>
        <p:nvSpPr>
          <p:cNvPr id="14" name="Rectangle 13">
            <a:hlinkClick r:id="rId4" action="ppaction://hlinksldjump"/>
          </p:cNvPr>
          <p:cNvSpPr/>
          <p:nvPr/>
        </p:nvSpPr>
        <p:spPr>
          <a:xfrm>
            <a:off x="3337560" y="6035040"/>
            <a:ext cx="2103120" cy="457200"/>
          </a:xfrm>
          <a:prstGeom prst="rect">
            <a:avLst/>
          </a:prstGeom>
          <a:solidFill>
            <a:srgbClr val="103EFF"/>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100" b="1">
                <a:solidFill>
                  <a:srgbClr val="FFFFFF"/>
                </a:solidFill>
                <a:latin typeface="+mj-lt"/>
              </a:rPr>
              <a:t>Continue →</a:t>
            </a:r>
          </a:p>
        </p:txBody>
      </p:sp>
      <p:sp>
        <p:nvSpPr>
          <p:cNvPr id="15" name="TextBox 14">
            <a:extLst>
              <a:ext uri="{FF2B5EF4-FFF2-40B4-BE49-F238E27FC236}">
                <a16:creationId xmlns:a16="http://schemas.microsoft.com/office/drawing/2014/main" id="{1BD479FF-5E5E-350E-A223-D68BA8331921}"/>
              </a:ext>
            </a:extLst>
          </p:cNvPr>
          <p:cNvSpPr txBox="1"/>
          <p:nvPr/>
        </p:nvSpPr>
        <p:spPr>
          <a:xfrm>
            <a:off x="962026" y="5208712"/>
            <a:ext cx="3913496"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i="1" dirty="0">
                <a:solidFill>
                  <a:schemeClr val="tx1">
                    <a:lumMod val="50000"/>
                    <a:lumOff val="50000"/>
                  </a:schemeClr>
                </a:solidFill>
                <a:ea typeface="+mn-lt"/>
                <a:cs typeface="+mn-lt"/>
              </a:rPr>
              <a:t>Source: </a:t>
            </a:r>
            <a:r>
              <a:rPr lang="en-US" sz="900" i="1" dirty="0">
                <a:solidFill>
                  <a:schemeClr val="tx1">
                    <a:lumMod val="50000"/>
                    <a:lumOff val="50000"/>
                  </a:schemeClr>
                </a:solidFill>
                <a:ea typeface="+mn-lt"/>
                <a:cs typeface="+mn-lt"/>
                <a:hlinkClick r:id="rId5">
                  <a:extLst>
                    <a:ext uri="{A12FA001-AC4F-418D-AE19-62706E023703}">
                      <ahyp:hlinkClr xmlns:ahyp="http://schemas.microsoft.com/office/drawing/2018/hyperlinkcolor" val="tx"/>
                    </a:ext>
                  </a:extLst>
                </a:hlinkClick>
              </a:rPr>
              <a:t>The HIPAA Journal</a:t>
            </a:r>
            <a:endParaRPr lang="en-US" sz="900" i="1" dirty="0">
              <a:solidFill>
                <a:schemeClr val="tx1">
                  <a:lumMod val="50000"/>
                  <a:lumOff val="50000"/>
                </a:schemeClr>
              </a:solidFill>
              <a:hlinkClick r:id="rId5">
                <a:extLst>
                  <a:ext uri="{A12FA001-AC4F-418D-AE19-62706E023703}">
                    <ahyp:hlinkClr xmlns:ahyp="http://schemas.microsoft.com/office/drawing/2018/hyperlinkcolor" val="tx"/>
                  </a:ext>
                </a:extLst>
              </a:hlinkClick>
            </a:endParaRPr>
          </a:p>
        </p:txBody>
      </p:sp>
      <p:sp>
        <p:nvSpPr>
          <p:cNvPr id="17" name="Content Placeholder 8">
            <a:extLst>
              <a:ext uri="{FF2B5EF4-FFF2-40B4-BE49-F238E27FC236}">
                <a16:creationId xmlns:a16="http://schemas.microsoft.com/office/drawing/2014/main" id="{B64A5718-1650-CCDD-B375-CB187F4BA7CB}"/>
              </a:ext>
            </a:extLst>
          </p:cNvPr>
          <p:cNvSpPr txBox="1">
            <a:spLocks/>
          </p:cNvSpPr>
          <p:nvPr/>
        </p:nvSpPr>
        <p:spPr>
          <a:xfrm>
            <a:off x="962026" y="972625"/>
            <a:ext cx="4945394"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BREACH SPOTLIGHT</a:t>
            </a:r>
          </a:p>
        </p:txBody>
      </p:sp>
      <p:sp>
        <p:nvSpPr>
          <p:cNvPr id="30" name="Content Placeholder 3">
            <a:extLst>
              <a:ext uri="{FF2B5EF4-FFF2-40B4-BE49-F238E27FC236}">
                <a16:creationId xmlns:a16="http://schemas.microsoft.com/office/drawing/2014/main" id="{2EA11333-0BBA-28E0-7A11-129FE414131F}"/>
              </a:ext>
            </a:extLst>
          </p:cNvPr>
          <p:cNvSpPr>
            <a:spLocks noGrp="1"/>
          </p:cNvSpPr>
          <p:nvPr>
            <p:ph idx="10"/>
          </p:nvPr>
        </p:nvSpPr>
        <p:spPr>
          <a:xfrm>
            <a:off x="6657974" y="1403101"/>
            <a:ext cx="5071344" cy="1104900"/>
          </a:xfrm>
        </p:spPr>
        <p:txBody>
          <a:bodyPr vert="horz" lIns="91440" tIns="45720" rIns="91440" bIns="45720" rtlCol="0" anchor="t">
            <a:noAutofit/>
          </a:bodyPr>
          <a:lstStyle/>
          <a:p>
            <a:pPr marL="171450" indent="-171450">
              <a:buSzPct val="85000"/>
              <a:buFont typeface="DM Sans" pitchFamily="2" charset="0"/>
              <a:buChar char="↘"/>
            </a:pPr>
            <a:r>
              <a:rPr lang="en-US" sz="1200" dirty="0">
                <a:ea typeface="+mn-lt"/>
                <a:cs typeface="+mn-lt"/>
              </a:rPr>
              <a:t>Fast-growing mental health telehealth company</a:t>
            </a:r>
          </a:p>
          <a:p>
            <a:pPr marL="171450" indent="-171450">
              <a:buSzPct val="85000"/>
              <a:buFont typeface="DM Sans" pitchFamily="2" charset="0"/>
              <a:buChar char="↘"/>
            </a:pPr>
            <a:r>
              <a:rPr lang="en-US" sz="1200" dirty="0">
                <a:ea typeface="+mn-lt"/>
                <a:cs typeface="+mn-lt"/>
              </a:rPr>
              <a:t>Delivered care through its website and mobile applications</a:t>
            </a:r>
          </a:p>
          <a:p>
            <a:pPr marL="171450" indent="-171450">
              <a:buSzPct val="85000"/>
              <a:buFont typeface="DM Sans" pitchFamily="2" charset="0"/>
              <a:buChar char="↘"/>
            </a:pPr>
            <a:r>
              <a:rPr lang="en-US" sz="1200" dirty="0">
                <a:ea typeface="+mn-lt"/>
                <a:cs typeface="+mn-lt"/>
              </a:rPr>
              <a:t>Managed sensitive health information for millions of patients</a:t>
            </a:r>
            <a:endParaRPr lang="en-US" sz="1200" dirty="0"/>
          </a:p>
        </p:txBody>
      </p:sp>
      <p:sp>
        <p:nvSpPr>
          <p:cNvPr id="31" name="Content Placeholder 4">
            <a:extLst>
              <a:ext uri="{FF2B5EF4-FFF2-40B4-BE49-F238E27FC236}">
                <a16:creationId xmlns:a16="http://schemas.microsoft.com/office/drawing/2014/main" id="{0C0AF6A7-969B-A5DE-D45D-D5938E31001A}"/>
              </a:ext>
            </a:extLst>
          </p:cNvPr>
          <p:cNvSpPr>
            <a:spLocks noGrp="1"/>
          </p:cNvSpPr>
          <p:nvPr>
            <p:ph idx="11"/>
          </p:nvPr>
        </p:nvSpPr>
        <p:spPr>
          <a:xfrm>
            <a:off x="6657974" y="3241426"/>
            <a:ext cx="5071344" cy="1104900"/>
          </a:xfrm>
        </p:spPr>
        <p:txBody>
          <a:bodyPr vert="horz" lIns="91440" tIns="45720" rIns="91440" bIns="45720" rtlCol="0" anchor="t">
            <a:noAutofit/>
          </a:bodyPr>
          <a:lstStyle/>
          <a:p>
            <a:pPr marL="171450" indent="-171450">
              <a:buSzPct val="85000"/>
              <a:buFont typeface="DM Sans" pitchFamily="2" charset="0"/>
              <a:buChar char="↘"/>
            </a:pPr>
            <a:r>
              <a:rPr lang="en-US" sz="1200" dirty="0">
                <a:ea typeface="+mn-lt"/>
                <a:cs typeface="+mn-lt"/>
              </a:rPr>
              <a:t>Tracking tools shared data from 3.2 million people with third parties</a:t>
            </a:r>
          </a:p>
          <a:p>
            <a:pPr marL="171450" indent="-171450">
              <a:buSzPct val="85000"/>
              <a:buFont typeface="DM Sans" pitchFamily="2" charset="0"/>
              <a:buChar char="↘"/>
            </a:pPr>
            <a:r>
              <a:rPr lang="en-US" sz="1200" dirty="0">
                <a:ea typeface="+mn-lt"/>
                <a:cs typeface="+mn-lt"/>
              </a:rPr>
              <a:t>Exposed information included medical histories + treatment details</a:t>
            </a:r>
          </a:p>
          <a:p>
            <a:pPr marL="171450" indent="-171450">
              <a:buSzPct val="85000"/>
              <a:buFont typeface="DM Sans" pitchFamily="2" charset="0"/>
              <a:buChar char="↘"/>
            </a:pPr>
            <a:r>
              <a:rPr lang="en-US" sz="1200" dirty="0">
                <a:ea typeface="+mn-lt"/>
                <a:cs typeface="+mn-lt"/>
              </a:rPr>
              <a:t>Regulators also found weak access controls and inadequate employee training</a:t>
            </a:r>
          </a:p>
        </p:txBody>
      </p:sp>
      <p:sp>
        <p:nvSpPr>
          <p:cNvPr id="32" name="Content Placeholder 5">
            <a:extLst>
              <a:ext uri="{FF2B5EF4-FFF2-40B4-BE49-F238E27FC236}">
                <a16:creationId xmlns:a16="http://schemas.microsoft.com/office/drawing/2014/main" id="{5AC56253-DAC6-847B-9360-8F55BD4BF004}"/>
              </a:ext>
            </a:extLst>
          </p:cNvPr>
          <p:cNvSpPr>
            <a:spLocks noGrp="1"/>
          </p:cNvSpPr>
          <p:nvPr>
            <p:ph idx="12"/>
          </p:nvPr>
        </p:nvSpPr>
        <p:spPr>
          <a:xfrm>
            <a:off x="6657974" y="5079750"/>
            <a:ext cx="5071344" cy="1104899"/>
          </a:xfrm>
        </p:spPr>
        <p:txBody>
          <a:bodyPr vert="horz" lIns="91440" tIns="45720" rIns="91440" bIns="45720" rtlCol="0" anchor="t">
            <a:noAutofit/>
          </a:bodyPr>
          <a:lstStyle/>
          <a:p>
            <a:pPr marL="171450" indent="-171450">
              <a:buSzPct val="85000"/>
              <a:buFont typeface="DM Sans" pitchFamily="2" charset="0"/>
              <a:buChar char="↘"/>
            </a:pPr>
            <a:r>
              <a:rPr lang="en-US" sz="1200" dirty="0">
                <a:ea typeface="+mn-lt"/>
                <a:cs typeface="+mn-lt"/>
              </a:rPr>
              <a:t>Cerebral agreed to pay more than $7 million</a:t>
            </a:r>
          </a:p>
          <a:p>
            <a:pPr marL="171450" indent="-171450">
              <a:buSzPct val="85000"/>
              <a:buFont typeface="DM Sans" pitchFamily="2" charset="0"/>
              <a:buChar char="↘"/>
            </a:pPr>
            <a:r>
              <a:rPr lang="en-US" sz="1200" dirty="0">
                <a:ea typeface="+mn-lt"/>
                <a:cs typeface="+mn-lt"/>
              </a:rPr>
              <a:t>The order included nearly $5.1 million in customer refunds</a:t>
            </a:r>
          </a:p>
          <a:p>
            <a:pPr marL="171450" indent="-171450">
              <a:buSzPct val="85000"/>
              <a:buFont typeface="DM Sans" pitchFamily="2" charset="0"/>
              <a:buChar char="↘"/>
            </a:pPr>
            <a:r>
              <a:rPr lang="en-US" sz="1200" dirty="0">
                <a:ea typeface="+mn-lt"/>
                <a:cs typeface="+mn-lt"/>
              </a:rPr>
              <a:t>Regulators restricted future health-data sharing and required a formal privacy and security program</a:t>
            </a:r>
            <a:endParaRPr lang="en-US" sz="1200" dirty="0"/>
          </a:p>
        </p:txBody>
      </p:sp>
      <p:sp>
        <p:nvSpPr>
          <p:cNvPr id="33" name="Content Placeholder 6">
            <a:extLst>
              <a:ext uri="{FF2B5EF4-FFF2-40B4-BE49-F238E27FC236}">
                <a16:creationId xmlns:a16="http://schemas.microsoft.com/office/drawing/2014/main" id="{F9EB74E7-22D5-BB0E-8BBC-AB41018CDA8B}"/>
              </a:ext>
            </a:extLst>
          </p:cNvPr>
          <p:cNvSpPr>
            <a:spLocks noGrp="1"/>
          </p:cNvSpPr>
          <p:nvPr>
            <p:ph idx="13"/>
          </p:nvPr>
        </p:nvSpPr>
        <p:spPr>
          <a:xfrm>
            <a:off x="6657975" y="946150"/>
            <a:ext cx="4324350" cy="527050"/>
          </a:xfrm>
        </p:spPr>
        <p:txBody>
          <a:bodyPr vert="horz" lIns="91440" tIns="45720" rIns="91440" bIns="45720" rtlCol="0" anchor="t">
            <a:noAutofit/>
          </a:bodyPr>
          <a:lstStyle/>
          <a:p>
            <a:r>
              <a:rPr lang="en-US" dirty="0">
                <a:ea typeface="SUSE"/>
              </a:rPr>
              <a:t>WHO</a:t>
            </a:r>
            <a:endParaRPr lang="en-US" dirty="0"/>
          </a:p>
        </p:txBody>
      </p:sp>
      <p:sp>
        <p:nvSpPr>
          <p:cNvPr id="34" name="Content Placeholder 7">
            <a:extLst>
              <a:ext uri="{FF2B5EF4-FFF2-40B4-BE49-F238E27FC236}">
                <a16:creationId xmlns:a16="http://schemas.microsoft.com/office/drawing/2014/main" id="{2FA5AB98-A1DC-2821-C548-0A3AFE283174}"/>
              </a:ext>
            </a:extLst>
          </p:cNvPr>
          <p:cNvSpPr>
            <a:spLocks noGrp="1"/>
          </p:cNvSpPr>
          <p:nvPr>
            <p:ph idx="14"/>
          </p:nvPr>
        </p:nvSpPr>
        <p:spPr>
          <a:xfrm>
            <a:off x="6657975" y="2784475"/>
            <a:ext cx="4324350" cy="527050"/>
          </a:xfrm>
        </p:spPr>
        <p:txBody>
          <a:bodyPr vert="horz" lIns="91440" tIns="45720" rIns="91440" bIns="45720" rtlCol="0" anchor="t">
            <a:noAutofit/>
          </a:bodyPr>
          <a:lstStyle/>
          <a:p>
            <a:r>
              <a:rPr lang="en-US" dirty="0">
                <a:ea typeface="+mj-lt"/>
                <a:cs typeface="+mj-lt"/>
              </a:rPr>
              <a:t>THE INCIDENT</a:t>
            </a:r>
            <a:endParaRPr lang="en-US" b="0" dirty="0">
              <a:ea typeface="SUSE"/>
            </a:endParaRPr>
          </a:p>
        </p:txBody>
      </p:sp>
      <p:sp>
        <p:nvSpPr>
          <p:cNvPr id="35" name="Content Placeholder 8">
            <a:extLst>
              <a:ext uri="{FF2B5EF4-FFF2-40B4-BE49-F238E27FC236}">
                <a16:creationId xmlns:a16="http://schemas.microsoft.com/office/drawing/2014/main" id="{574043FA-3144-4DB4-BEC4-2FEFE5B58C48}"/>
              </a:ext>
            </a:extLst>
          </p:cNvPr>
          <p:cNvSpPr>
            <a:spLocks noGrp="1"/>
          </p:cNvSpPr>
          <p:nvPr>
            <p:ph idx="15"/>
          </p:nvPr>
        </p:nvSpPr>
        <p:spPr>
          <a:xfrm>
            <a:off x="6657975" y="4632325"/>
            <a:ext cx="4324350" cy="527050"/>
          </a:xfrm>
        </p:spPr>
        <p:txBody>
          <a:bodyPr vert="horz" lIns="91440" tIns="45720" rIns="91440" bIns="45720" rtlCol="0" anchor="t">
            <a:noAutofit/>
          </a:bodyPr>
          <a:lstStyle/>
          <a:p>
            <a:r>
              <a:rPr lang="en-US">
                <a:ea typeface="SUSE"/>
              </a:rPr>
              <a:t>THE CONSEQUENCES</a:t>
            </a:r>
            <a:endParaRPr lang="en-US"/>
          </a:p>
        </p:txBody>
      </p:sp>
    </p:spTree>
    <p:extLst>
      <p:ext uri="{BB962C8B-B14F-4D97-AF65-F5344CB8AC3E}">
        <p14:creationId xmlns:p14="http://schemas.microsoft.com/office/powerpoint/2010/main" val="38747121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8EB3AEF-86C9-8A7A-E3FC-EF7F4EFCEEA3}"/>
              </a:ext>
            </a:extLst>
          </p:cNvPr>
          <p:cNvSpPr>
            <a:spLocks noGrp="1"/>
          </p:cNvSpPr>
          <p:nvPr>
            <p:ph type="title"/>
          </p:nvPr>
        </p:nvSpPr>
        <p:spPr>
          <a:xfrm>
            <a:off x="838200" y="634839"/>
            <a:ext cx="5615227" cy="1325563"/>
          </a:xfrm>
        </p:spPr>
        <p:txBody>
          <a:bodyPr/>
          <a:lstStyle/>
          <a:p>
            <a:r>
              <a:rPr lang="en-US" dirty="0"/>
              <a:t>What Would a </a:t>
            </a:r>
            <a:r>
              <a:rPr lang="en-US" dirty="0">
                <a:solidFill>
                  <a:schemeClr val="accent5"/>
                </a:solidFill>
              </a:rPr>
              <a:t>Cyber Incident Cost</a:t>
            </a:r>
            <a:r>
              <a:rPr lang="en-US" dirty="0"/>
              <a:t> You?</a:t>
            </a:r>
          </a:p>
        </p:txBody>
      </p:sp>
      <p:sp>
        <p:nvSpPr>
          <p:cNvPr id="12" name="Content Placeholder 11">
            <a:extLst>
              <a:ext uri="{FF2B5EF4-FFF2-40B4-BE49-F238E27FC236}">
                <a16:creationId xmlns:a16="http://schemas.microsoft.com/office/drawing/2014/main" id="{C08748BB-2A0C-22F8-8901-CA08D8726DA9}"/>
              </a:ext>
            </a:extLst>
          </p:cNvPr>
          <p:cNvSpPr>
            <a:spLocks noGrp="1"/>
          </p:cNvSpPr>
          <p:nvPr>
            <p:ph idx="10"/>
          </p:nvPr>
        </p:nvSpPr>
        <p:spPr>
          <a:xfrm>
            <a:off x="6861288" y="634839"/>
            <a:ext cx="4492511" cy="1325563"/>
          </a:xfrm>
        </p:spPr>
        <p:txBody>
          <a:bodyPr/>
          <a:lstStyle/>
          <a:p>
            <a:r>
              <a:rPr lang="en-US" dirty="0"/>
              <a:t>Select your organization type. Every figure is built from industry benchmark data, sourced in the appendix.</a:t>
            </a:r>
          </a:p>
        </p:txBody>
      </p:sp>
      <p:sp>
        <p:nvSpPr>
          <p:cNvPr id="5" name="Rectangle 4">
            <a:hlinkClick r:id="rId3" action="ppaction://hlinksldjump"/>
          </p:cNvPr>
          <p:cNvSpPr/>
          <p:nvPr/>
        </p:nvSpPr>
        <p:spPr>
          <a:xfrm>
            <a:off x="841248" y="2468880"/>
            <a:ext cx="5120640" cy="1463040"/>
          </a:xfrm>
          <a:prstGeom prst="rect">
            <a:avLst/>
          </a:prstGeom>
          <a:solidFill>
            <a:schemeClr val="bg1"/>
          </a:solidFill>
          <a:ln>
            <a:noFill/>
          </a:ln>
          <a:effectLst>
            <a:outerShdw blurRad="101600" dist="38100" dir="5400000" algn="t" rotWithShape="0">
              <a:prstClr val="black">
                <a:alpha val="9000"/>
              </a:prstClr>
            </a:outerShdw>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l">
              <a:spcAft>
                <a:spcPts val="600"/>
              </a:spcAft>
            </a:pPr>
            <a:r>
              <a:rPr sz="2000" b="1" dirty="0">
                <a:solidFill>
                  <a:schemeClr val="tx2"/>
                </a:solidFill>
                <a:latin typeface="+mj-lt"/>
              </a:rPr>
              <a:t>Senior Living &amp; Post-Acute Care</a:t>
            </a:r>
          </a:p>
          <a:p>
            <a:pPr algn="l">
              <a:spcAft>
                <a:spcPts val="600"/>
              </a:spcAft>
            </a:pPr>
            <a:r>
              <a:rPr sz="1200" b="0" dirty="0">
                <a:solidFill>
                  <a:schemeClr val="bg2">
                    <a:lumMod val="50000"/>
                  </a:schemeClr>
                </a:solidFill>
              </a:rPr>
              <a:t>Care homes, assisted living communities, CCRCs</a:t>
            </a:r>
          </a:p>
        </p:txBody>
      </p:sp>
      <p:sp>
        <p:nvSpPr>
          <p:cNvPr id="6" name="Rectangle 5">
            <a:hlinkClick r:id="rId4" action="ppaction://hlinksldjump"/>
          </p:cNvPr>
          <p:cNvSpPr/>
          <p:nvPr/>
        </p:nvSpPr>
        <p:spPr>
          <a:xfrm>
            <a:off x="6281928" y="2468880"/>
            <a:ext cx="5120640" cy="1463040"/>
          </a:xfrm>
          <a:prstGeom prst="rect">
            <a:avLst/>
          </a:prstGeom>
          <a:solidFill>
            <a:schemeClr val="bg1"/>
          </a:solidFill>
          <a:ln>
            <a:noFill/>
          </a:ln>
          <a:effectLst>
            <a:outerShdw blurRad="101600" dist="38100" dir="5400000" algn="t" rotWithShape="0">
              <a:prstClr val="black">
                <a:alpha val="9000"/>
              </a:prstClr>
            </a:outerShdw>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l">
              <a:spcAft>
                <a:spcPts val="600"/>
              </a:spcAft>
            </a:pPr>
            <a:r>
              <a:rPr sz="2000" b="1" dirty="0">
                <a:solidFill>
                  <a:schemeClr val="tx2"/>
                </a:solidFill>
                <a:latin typeface="+mj-lt"/>
              </a:rPr>
              <a:t>Medical &amp; Surgical Clinics</a:t>
            </a:r>
          </a:p>
          <a:p>
            <a:pPr algn="l">
              <a:spcAft>
                <a:spcPts val="600"/>
              </a:spcAft>
            </a:pPr>
            <a:r>
              <a:rPr sz="1200" b="0" dirty="0">
                <a:solidFill>
                  <a:schemeClr val="bg2">
                    <a:lumMod val="50000"/>
                  </a:schemeClr>
                </a:solidFill>
              </a:rPr>
              <a:t>Private practices and specialty surgery clinics</a:t>
            </a:r>
          </a:p>
        </p:txBody>
      </p:sp>
      <p:sp>
        <p:nvSpPr>
          <p:cNvPr id="7" name="Rectangle 6">
            <a:hlinkClick r:id="rId5" action="ppaction://hlinksldjump"/>
          </p:cNvPr>
          <p:cNvSpPr/>
          <p:nvPr/>
        </p:nvSpPr>
        <p:spPr>
          <a:xfrm>
            <a:off x="841248" y="4251960"/>
            <a:ext cx="5120640" cy="1463040"/>
          </a:xfrm>
          <a:prstGeom prst="rect">
            <a:avLst/>
          </a:prstGeom>
          <a:solidFill>
            <a:schemeClr val="bg1"/>
          </a:solidFill>
          <a:ln>
            <a:noFill/>
          </a:ln>
          <a:effectLst>
            <a:outerShdw blurRad="101600" dist="38100" dir="5400000" algn="t" rotWithShape="0">
              <a:prstClr val="black">
                <a:alpha val="9000"/>
              </a:prstClr>
            </a:outerShdw>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l">
              <a:spcAft>
                <a:spcPts val="600"/>
              </a:spcAft>
            </a:pPr>
            <a:r>
              <a:rPr sz="2000" b="1" dirty="0">
                <a:solidFill>
                  <a:schemeClr val="tx2"/>
                </a:solidFill>
                <a:latin typeface="+mj-lt"/>
              </a:rPr>
              <a:t>Veterinary Clinics</a:t>
            </a:r>
          </a:p>
          <a:p>
            <a:pPr algn="l">
              <a:spcAft>
                <a:spcPts val="600"/>
              </a:spcAft>
            </a:pPr>
            <a:r>
              <a:rPr sz="1200" b="0" dirty="0">
                <a:solidFill>
                  <a:schemeClr val="bg2">
                    <a:lumMod val="50000"/>
                  </a:schemeClr>
                </a:solidFill>
              </a:rPr>
              <a:t>Standalone and multi-doctor practices</a:t>
            </a:r>
          </a:p>
        </p:txBody>
      </p:sp>
      <p:sp>
        <p:nvSpPr>
          <p:cNvPr id="8" name="Rectangle 7">
            <a:hlinkClick r:id="rId6" action="ppaction://hlinksldjump"/>
          </p:cNvPr>
          <p:cNvSpPr/>
          <p:nvPr/>
        </p:nvSpPr>
        <p:spPr>
          <a:xfrm>
            <a:off x="6281928" y="4251960"/>
            <a:ext cx="5120640" cy="1463040"/>
          </a:xfrm>
          <a:prstGeom prst="rect">
            <a:avLst/>
          </a:prstGeom>
          <a:solidFill>
            <a:schemeClr val="bg1"/>
          </a:solidFill>
          <a:ln>
            <a:noFill/>
          </a:ln>
          <a:effectLst>
            <a:outerShdw blurRad="101600" dist="38100" dir="5400000" algn="t" rotWithShape="0">
              <a:prstClr val="black">
                <a:alpha val="9000"/>
              </a:prstClr>
            </a:outerShdw>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l">
              <a:spcAft>
                <a:spcPts val="600"/>
              </a:spcAft>
            </a:pPr>
            <a:r>
              <a:rPr sz="2000" b="1" dirty="0">
                <a:solidFill>
                  <a:schemeClr val="tx2"/>
                </a:solidFill>
                <a:latin typeface="+mj-lt"/>
              </a:rPr>
              <a:t>Medical &amp; Pharma Start-ups</a:t>
            </a:r>
          </a:p>
          <a:p>
            <a:pPr algn="l">
              <a:spcAft>
                <a:spcPts val="600"/>
              </a:spcAft>
            </a:pPr>
            <a:r>
              <a:rPr sz="1200" b="0" dirty="0">
                <a:solidFill>
                  <a:schemeClr val="bg2">
                    <a:lumMod val="50000"/>
                  </a:schemeClr>
                </a:solidFill>
              </a:rPr>
              <a:t>Telehealth, digital health, and life sciences</a:t>
            </a:r>
          </a:p>
        </p:txBody>
      </p:sp>
      <p:sp>
        <p:nvSpPr>
          <p:cNvPr id="9" name="Rectangle 8">
            <a:hlinkClick r:id="rId7" action="ppaction://hlinksldjump"/>
          </p:cNvPr>
          <p:cNvSpPr/>
          <p:nvPr/>
        </p:nvSpPr>
        <p:spPr>
          <a:xfrm>
            <a:off x="9509760" y="5989320"/>
            <a:ext cx="2148840" cy="41148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r"/>
            <a:r>
              <a:rPr sz="1200" b="1">
                <a:solidFill>
                  <a:schemeClr val="tx1"/>
                </a:solidFill>
                <a:latin typeface="+mj-lt"/>
              </a:rPr>
              <a:t>Skip calculator →</a:t>
            </a:r>
          </a:p>
        </p:txBody>
      </p:sp>
      <p:sp>
        <p:nvSpPr>
          <p:cNvPr id="14" name="Content Placeholder 8">
            <a:extLst>
              <a:ext uri="{FF2B5EF4-FFF2-40B4-BE49-F238E27FC236}">
                <a16:creationId xmlns:a16="http://schemas.microsoft.com/office/drawing/2014/main" id="{0B8A1976-D795-1A04-E983-ED149DA51A9F}"/>
              </a:ext>
            </a:extLst>
          </p:cNvPr>
          <p:cNvSpPr txBox="1">
            <a:spLocks/>
          </p:cNvSpPr>
          <p:nvPr/>
        </p:nvSpPr>
        <p:spPr>
          <a:xfrm>
            <a:off x="853817" y="286295"/>
            <a:ext cx="10589001" cy="23705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spc="300" dirty="0">
                <a:solidFill>
                  <a:schemeClr val="accent5"/>
                </a:solidFill>
              </a:rPr>
              <a:t>BREACH CALCULATOR</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F413206-D5FF-AB2D-D047-68B0FD07176D}"/>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8A977444-9A4D-9537-04D2-F3FCEB80651F}"/>
              </a:ext>
            </a:extLst>
          </p:cNvPr>
          <p:cNvSpPr>
            <a:spLocks noGrp="1"/>
          </p:cNvSpPr>
          <p:nvPr>
            <p:ph type="title"/>
          </p:nvPr>
        </p:nvSpPr>
        <p:spPr>
          <a:xfrm>
            <a:off x="845946" y="2309024"/>
            <a:ext cx="4752974" cy="1577811"/>
          </a:xfrm>
        </p:spPr>
        <p:txBody>
          <a:bodyPr/>
          <a:lstStyle/>
          <a:p>
            <a:r>
              <a:rPr lang="en-US" dirty="0"/>
              <a:t>Senior Living &amp; Post-Acute Care</a:t>
            </a:r>
          </a:p>
        </p:txBody>
      </p:sp>
      <p:sp>
        <p:nvSpPr>
          <p:cNvPr id="11" name="Content Placeholder 10">
            <a:extLst>
              <a:ext uri="{FF2B5EF4-FFF2-40B4-BE49-F238E27FC236}">
                <a16:creationId xmlns:a16="http://schemas.microsoft.com/office/drawing/2014/main" id="{8D7623D6-ED9F-157B-29F8-9CC29064C9E2}"/>
              </a:ext>
            </a:extLst>
          </p:cNvPr>
          <p:cNvSpPr>
            <a:spLocks noGrp="1"/>
          </p:cNvSpPr>
          <p:nvPr>
            <p:ph idx="1"/>
          </p:nvPr>
        </p:nvSpPr>
        <p:spPr>
          <a:xfrm>
            <a:off x="845946" y="4161154"/>
            <a:ext cx="4515464" cy="848995"/>
          </a:xfrm>
        </p:spPr>
        <p:txBody>
          <a:bodyPr/>
          <a:lstStyle/>
          <a:p>
            <a:r>
              <a:rPr lang="en-US" dirty="0"/>
              <a:t>Select the annual revenue range closest to your organization.</a:t>
            </a:r>
          </a:p>
        </p:txBody>
      </p:sp>
      <p:sp>
        <p:nvSpPr>
          <p:cNvPr id="19" name="Shape 1">
            <a:extLst>
              <a:ext uri="{FF2B5EF4-FFF2-40B4-BE49-F238E27FC236}">
                <a16:creationId xmlns:a16="http://schemas.microsoft.com/office/drawing/2014/main" id="{17D9C81D-D1B4-9ACC-400E-21B8A8A2D751}"/>
              </a:ext>
            </a:extLst>
          </p:cNvPr>
          <p:cNvSpPr/>
          <p:nvPr/>
        </p:nvSpPr>
        <p:spPr>
          <a:xfrm>
            <a:off x="951199" y="3970771"/>
            <a:ext cx="548640" cy="0"/>
          </a:xfrm>
          <a:prstGeom prst="line">
            <a:avLst/>
          </a:prstGeom>
          <a:noFill/>
          <a:ln w="25400">
            <a:solidFill>
              <a:srgbClr val="BDED33"/>
            </a:solidFill>
            <a:prstDash val="solid"/>
          </a:ln>
        </p:spPr>
        <p:txBody>
          <a:bodyPr/>
          <a:lstStyle/>
          <a:p>
            <a:endParaRPr lang="en-US"/>
          </a:p>
        </p:txBody>
      </p:sp>
      <p:sp>
        <p:nvSpPr>
          <p:cNvPr id="3" name="Rectangle 2">
            <a:hlinkClick r:id="rId3" action="ppaction://hlinksldjump"/>
            <a:extLst>
              <a:ext uri="{FF2B5EF4-FFF2-40B4-BE49-F238E27FC236}">
                <a16:creationId xmlns:a16="http://schemas.microsoft.com/office/drawing/2014/main" id="{98B558D4-BF2F-65F9-8C8A-AAD8163A3D29}"/>
              </a:ext>
            </a:extLst>
          </p:cNvPr>
          <p:cNvSpPr/>
          <p:nvPr/>
        </p:nvSpPr>
        <p:spPr>
          <a:xfrm>
            <a:off x="6096000" y="1656830"/>
            <a:ext cx="5467350" cy="96012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457200" tIns="73152" rIns="201168" bIns="73152" rtlCol="0" anchor="ctr"/>
          <a:lstStyle/>
          <a:p>
            <a:pPr algn="l">
              <a:spcAft>
                <a:spcPts val="600"/>
              </a:spcAft>
            </a:pPr>
            <a:r>
              <a:rPr sz="1800" b="1" dirty="0">
                <a:solidFill>
                  <a:srgbClr val="FFFFFF"/>
                </a:solidFill>
                <a:latin typeface="+mj-lt"/>
              </a:rPr>
              <a:t>$600K – $1.2M annual revenue</a:t>
            </a:r>
          </a:p>
          <a:p>
            <a:pPr algn="l">
              <a:spcAft>
                <a:spcPts val="600"/>
              </a:spcAft>
            </a:pPr>
            <a:r>
              <a:rPr sz="1100" b="0" dirty="0">
                <a:solidFill>
                  <a:schemeClr val="bg2">
                    <a:lumMod val="75000"/>
                  </a:schemeClr>
                </a:solidFill>
              </a:rPr>
              <a:t>Residential care home (10–20 beds)</a:t>
            </a:r>
          </a:p>
        </p:txBody>
      </p:sp>
      <p:sp>
        <p:nvSpPr>
          <p:cNvPr id="10" name="Rectangle 9">
            <a:hlinkClick r:id="rId4" action="ppaction://hlinksldjump"/>
            <a:extLst>
              <a:ext uri="{FF2B5EF4-FFF2-40B4-BE49-F238E27FC236}">
                <a16:creationId xmlns:a16="http://schemas.microsoft.com/office/drawing/2014/main" id="{9E9BC42E-BE1F-E61E-2CF9-896F4C42DF9C}"/>
              </a:ext>
            </a:extLst>
          </p:cNvPr>
          <p:cNvSpPr/>
          <p:nvPr/>
        </p:nvSpPr>
        <p:spPr>
          <a:xfrm>
            <a:off x="6096000" y="2891270"/>
            <a:ext cx="5467350" cy="96012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457200" tIns="73152" rIns="201168" bIns="73152" rtlCol="0" anchor="ctr"/>
          <a:lstStyle/>
          <a:p>
            <a:pPr algn="l">
              <a:spcAft>
                <a:spcPts val="600"/>
              </a:spcAft>
            </a:pPr>
            <a:r>
              <a:rPr sz="1800" b="1" dirty="0">
                <a:solidFill>
                  <a:srgbClr val="FFFFFF"/>
                </a:solidFill>
                <a:latin typeface="+mj-lt"/>
              </a:rPr>
              <a:t>$1.2M – $3M annual revenue</a:t>
            </a:r>
          </a:p>
          <a:p>
            <a:pPr algn="l">
              <a:spcAft>
                <a:spcPts val="600"/>
              </a:spcAft>
            </a:pPr>
            <a:r>
              <a:rPr sz="1100" b="0" dirty="0">
                <a:solidFill>
                  <a:schemeClr val="bg2">
                    <a:lumMod val="75000"/>
                  </a:schemeClr>
                </a:solidFill>
              </a:rPr>
              <a:t>Assisted living community (20–50 beds)</a:t>
            </a:r>
          </a:p>
        </p:txBody>
      </p:sp>
      <p:sp>
        <p:nvSpPr>
          <p:cNvPr id="13" name="Rectangle 12">
            <a:hlinkClick r:id="rId5" action="ppaction://hlinksldjump"/>
            <a:extLst>
              <a:ext uri="{FF2B5EF4-FFF2-40B4-BE49-F238E27FC236}">
                <a16:creationId xmlns:a16="http://schemas.microsoft.com/office/drawing/2014/main" id="{E2070CA1-6B18-A3BD-E6AC-D52FB42CA6CC}"/>
              </a:ext>
            </a:extLst>
          </p:cNvPr>
          <p:cNvSpPr/>
          <p:nvPr/>
        </p:nvSpPr>
        <p:spPr>
          <a:xfrm>
            <a:off x="6096000" y="4125710"/>
            <a:ext cx="5467350" cy="96012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457200" tIns="73152" rIns="201168" bIns="73152" rtlCol="0" anchor="ctr"/>
          <a:lstStyle/>
          <a:p>
            <a:pPr algn="l">
              <a:spcAft>
                <a:spcPts val="600"/>
              </a:spcAft>
            </a:pPr>
            <a:r>
              <a:rPr sz="1800" b="1" dirty="0">
                <a:solidFill>
                  <a:srgbClr val="FFFFFF"/>
                </a:solidFill>
                <a:latin typeface="+mj-lt"/>
              </a:rPr>
              <a:t>$4M – $10M annual revenue</a:t>
            </a:r>
          </a:p>
          <a:p>
            <a:pPr algn="l">
              <a:spcAft>
                <a:spcPts val="600"/>
              </a:spcAft>
            </a:pPr>
            <a:r>
              <a:rPr sz="1100" b="0" dirty="0">
                <a:solidFill>
                  <a:schemeClr val="bg2">
                    <a:lumMod val="75000"/>
                  </a:schemeClr>
                </a:solidFill>
              </a:rPr>
              <a:t>CCRC / multi-site community</a:t>
            </a:r>
          </a:p>
        </p:txBody>
      </p:sp>
      <p:sp>
        <p:nvSpPr>
          <p:cNvPr id="15" name="Rectangle 14">
            <a:hlinkClick r:id="rId6" action="ppaction://hlinksldjump"/>
            <a:extLst>
              <a:ext uri="{FF2B5EF4-FFF2-40B4-BE49-F238E27FC236}">
                <a16:creationId xmlns:a16="http://schemas.microsoft.com/office/drawing/2014/main" id="{324821C9-027D-D416-320D-D191EB3C12CF}"/>
              </a:ext>
            </a:extLst>
          </p:cNvPr>
          <p:cNvSpPr/>
          <p:nvPr/>
        </p:nvSpPr>
        <p:spPr>
          <a:xfrm>
            <a:off x="841248" y="5989320"/>
            <a:ext cx="1554480" cy="411480"/>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wrap="square" lIns="201168" tIns="73152" rIns="201168" bIns="73152" rtlCol="0" anchor="ctr"/>
          <a:lstStyle/>
          <a:p>
            <a:pPr algn="ctr"/>
            <a:r>
              <a:rPr sz="1200" b="1">
                <a:solidFill>
                  <a:schemeClr val="tx1"/>
                </a:solidFill>
                <a:latin typeface="+mj-lt"/>
              </a:rPr>
              <a:t>← Back</a:t>
            </a:r>
          </a:p>
        </p:txBody>
      </p:sp>
    </p:spTree>
    <p:extLst>
      <p:ext uri="{BB962C8B-B14F-4D97-AF65-F5344CB8AC3E}">
        <p14:creationId xmlns:p14="http://schemas.microsoft.com/office/powerpoint/2010/main" val="23211272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CompassMSP_Template">
  <a:themeElements>
    <a:clrScheme name="CompassMSP">
      <a:dk1>
        <a:srgbClr val="000000"/>
      </a:dk1>
      <a:lt1>
        <a:sysClr val="window" lastClr="FFFFFF"/>
      </a:lt1>
      <a:dk2>
        <a:srgbClr val="11122C"/>
      </a:dk2>
      <a:lt2>
        <a:srgbClr val="F7F7F7"/>
      </a:lt2>
      <a:accent1>
        <a:srgbClr val="050D4F"/>
      </a:accent1>
      <a:accent2>
        <a:srgbClr val="F15823"/>
      </a:accent2>
      <a:accent3>
        <a:srgbClr val="BDED33"/>
      </a:accent3>
      <a:accent4>
        <a:srgbClr val="6C63FF"/>
      </a:accent4>
      <a:accent5>
        <a:srgbClr val="103EFF"/>
      </a:accent5>
      <a:accent6>
        <a:srgbClr val="BDED33"/>
      </a:accent6>
      <a:hlink>
        <a:srgbClr val="103EFF"/>
      </a:hlink>
      <a:folHlink>
        <a:srgbClr val="7B73FF"/>
      </a:folHlink>
    </a:clrScheme>
    <a:fontScheme name="CompassMSP">
      <a:majorFont>
        <a:latin typeface="SUSE"/>
        <a:ea typeface=""/>
        <a:cs typeface=""/>
      </a:majorFont>
      <a:minorFont>
        <a:latin typeface="DM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SUSE Bol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DM Sans Light"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138</TotalTime>
  <Words>5062</Words>
  <Application>Microsoft Office PowerPoint</Application>
  <PresentationFormat>Widescreen</PresentationFormat>
  <Paragraphs>733</Paragraphs>
  <Slides>33</Slides>
  <Notes>24</Notes>
  <HiddenSlides>18</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33</vt:i4>
      </vt:variant>
    </vt:vector>
  </HeadingPairs>
  <TitlesOfParts>
    <vt:vector size="47" baseType="lpstr">
      <vt:lpstr>Aptos</vt:lpstr>
      <vt:lpstr>Arial</vt:lpstr>
      <vt:lpstr>Calibri</vt:lpstr>
      <vt:lpstr>DM Sans</vt:lpstr>
      <vt:lpstr>DM Sans 14pt</vt:lpstr>
      <vt:lpstr>DM Sans 14pt Light</vt:lpstr>
      <vt:lpstr>DM Sans Light</vt:lpstr>
      <vt:lpstr>Font Awesome 5 Pro Solid</vt:lpstr>
      <vt:lpstr>Inter</vt:lpstr>
      <vt:lpstr>Poppins</vt:lpstr>
      <vt:lpstr>suse</vt:lpstr>
      <vt:lpstr>suse</vt:lpstr>
      <vt:lpstr>SUSE Bold</vt:lpstr>
      <vt:lpstr>CompassMSP_Template</vt:lpstr>
      <vt:lpstr>How to Use This Deck</vt:lpstr>
      <vt:lpstr>The Financial Case for Continuous Security Monitoring</vt:lpstr>
      <vt:lpstr>Today’s Threats Need More Than Annual Checkups</vt:lpstr>
      <vt:lpstr>It’s Happened to  Organizations Like Yours</vt:lpstr>
      <vt:lpstr>Athens Orthopedic Clinic: $1.5M HIPAA Fine</vt:lpstr>
      <vt:lpstr>Carespring Health Care Pays the Price</vt:lpstr>
      <vt:lpstr>Cerebral: A Fast-Growing Startup, a $7M Reckoning </vt:lpstr>
      <vt:lpstr>What Would a Cyber Incident Cost You?</vt:lpstr>
      <vt:lpstr>Senior Living &amp; Post-Acute Care</vt:lpstr>
      <vt:lpstr>Medical &amp; Surgical Clinics</vt:lpstr>
      <vt:lpstr>Veterinary Clinics</vt:lpstr>
      <vt:lpstr>Medical &amp; Pharma Start-ups</vt:lpstr>
      <vt:lpstr>Estimated Cost of a Cybersecurity Incident</vt:lpstr>
      <vt:lpstr>Estimated Cost of a Cybersecurity Incident</vt:lpstr>
      <vt:lpstr>Estimated Cost of a Cybersecurity Incident</vt:lpstr>
      <vt:lpstr>Estimated Cost of a Cybersecurity Incident</vt:lpstr>
      <vt:lpstr>Estimated Cost of a Cybersecurity Incident</vt:lpstr>
      <vt:lpstr>Estimated Cost of a Cybersecurity Incident</vt:lpstr>
      <vt:lpstr>Estimated Cost of a Cybersecurity Incident</vt:lpstr>
      <vt:lpstr>Estimated Cost of a Cybersecurity Incident</vt:lpstr>
      <vt:lpstr>Estimated Cost of a Cybersecurity Incident</vt:lpstr>
      <vt:lpstr>Estimated Cost of a Cybersecurity Incident</vt:lpstr>
      <vt:lpstr>How We Reduce Risk, Cost, and Disruption</vt:lpstr>
      <vt:lpstr>Security Leadership Without Headcount</vt:lpstr>
      <vt:lpstr>Pricing Model</vt:lpstr>
      <vt:lpstr>PowerPoint Presentation</vt:lpstr>
      <vt:lpstr>Appendix</vt:lpstr>
      <vt:lpstr>Healthcare IT  That Protects Care.</vt:lpstr>
      <vt:lpstr>Estimated Cost of a Cybersecurity Incident</vt:lpstr>
      <vt:lpstr>Average Ransom For Healthcare Businesses </vt:lpstr>
      <vt:lpstr>Revenue Loss</vt:lpstr>
      <vt:lpstr>Regulatory Fines Estimate Fees Calculator</vt:lpstr>
      <vt:lpstr>Insurance Premium Increase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Angela Rogers</dc:creator>
  <cp:lastModifiedBy>Angela Rogers</cp:lastModifiedBy>
  <cp:revision>275</cp:revision>
  <dcterms:created xsi:type="dcterms:W3CDTF">2025-12-18T17:16:33Z</dcterms:created>
  <dcterms:modified xsi:type="dcterms:W3CDTF">2026-07-10T19:56:21Z</dcterms:modified>
</cp:coreProperties>
</file>